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5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ojuzrus.lt/uploads/posts/2011-02/1297775330_129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Гусары войны 1812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571876"/>
            <a:ext cx="5143536" cy="1752600"/>
          </a:xfrm>
        </p:spPr>
        <p:txBody>
          <a:bodyPr>
            <a:prstTxWarp prst="textDoubleWave1">
              <a:avLst/>
            </a:prstTxWarp>
            <a:normAutofit fontScale="92500" lnSpcReduction="20000"/>
            <a:scene3d>
              <a:camera prst="perspectiveHeroicExtremeRightFacing"/>
              <a:lightRig rig="threePt" dir="t"/>
            </a:scene3d>
          </a:bodyPr>
          <a:lstStyle/>
          <a:p>
            <a:r>
              <a:rPr lang="ru-RU" dirty="0" smtClean="0"/>
              <a:t>Работа выполнена </a:t>
            </a:r>
          </a:p>
          <a:p>
            <a:r>
              <a:rPr lang="ru-RU" dirty="0" smtClean="0"/>
              <a:t>учеником 8 класса</a:t>
            </a:r>
          </a:p>
          <a:p>
            <a:r>
              <a:rPr lang="ru-RU" dirty="0" err="1" smtClean="0"/>
              <a:t>Мышаевым</a:t>
            </a:r>
            <a:r>
              <a:rPr lang="ru-RU" dirty="0" smtClean="0"/>
              <a:t> Никитой.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Руководитель:Власова</a:t>
            </a:r>
            <a:r>
              <a:rPr lang="ru-RU" dirty="0" smtClean="0"/>
              <a:t> Г.В.</a:t>
            </a:r>
            <a:endParaRPr lang="ru-RU" dirty="0"/>
          </a:p>
        </p:txBody>
      </p:sp>
      <p:pic>
        <p:nvPicPr>
          <p:cNvPr id="26626" name="Picture 2" descr="Картинка 156 из 1420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3657600" cy="36480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3714744" y="621508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 МОУ </a:t>
            </a:r>
            <a:r>
              <a:rPr lang="ru-RU" dirty="0" err="1" smtClean="0"/>
              <a:t>Ишненская</a:t>
            </a:r>
            <a:r>
              <a:rPr lang="ru-RU" dirty="0" smtClean="0"/>
              <a:t> СОШ, 2012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Зарубежные гусары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Century Gothic" pitchFamily="34" charset="0"/>
              </a:rPr>
              <a:t>        Австрия была первым государством, где были сформированы регулярные гусарские войска, (так как Венгрия, где появилось </a:t>
            </a:r>
            <a:r>
              <a:rPr lang="ru-RU" sz="2400" dirty="0" err="1" smtClean="0">
                <a:latin typeface="Century Gothic" pitchFamily="34" charset="0"/>
              </a:rPr>
              <a:t>гусарство</a:t>
            </a:r>
            <a:r>
              <a:rPr lang="ru-RU" sz="2400" dirty="0" smtClean="0">
                <a:latin typeface="Century Gothic" pitchFamily="34" charset="0"/>
              </a:rPr>
              <a:t>, входила тогда в состав Австрийской империи). Первый полк гусар был образован в Австрии в 1688 году.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Австрийский гус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71612"/>
            <a:ext cx="1714512" cy="2857520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1000100" y="5643578"/>
            <a:ext cx="128588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такие «крылатые гусары»?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600" dirty="0" smtClean="0">
                <a:latin typeface="Century Gothic" pitchFamily="34" charset="0"/>
              </a:rPr>
              <a:t>        Крылатая гусарская кавалерия стала одним из наиболее известных символов Речи </a:t>
            </a:r>
            <a:r>
              <a:rPr lang="ru-RU" sz="2600" dirty="0" err="1" smtClean="0">
                <a:latin typeface="Century Gothic" pitchFamily="34" charset="0"/>
              </a:rPr>
              <a:t>Посполитой</a:t>
            </a:r>
            <a:r>
              <a:rPr lang="ru-RU" sz="2600" dirty="0" smtClean="0">
                <a:latin typeface="Century Gothic" pitchFamily="34" charset="0"/>
              </a:rPr>
              <a:t>, прочно ассоциирующимся с могуществом польской армии на полях сражений в период, когда государство находилось на пике своего могущества и простиралось "от моря и до моря". В этой небольшой статье мы рассмотрим основные факты, известные о польских гусарских хоругвях и дадим краткую характеристику польской кавалерии XVI-XVII веков.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857892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928662" y="5857892"/>
            <a:ext cx="1285884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smtClean="0"/>
              <a:t>План презентации</a:t>
            </a: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Гусары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Century Gothic" pitchFamily="34" charset="0"/>
              </a:rPr>
              <a:t>     </a:t>
            </a:r>
            <a:r>
              <a:rPr lang="ru-RU" sz="2400" dirty="0" smtClean="0">
                <a:latin typeface="Century Gothic" pitchFamily="34" charset="0"/>
              </a:rPr>
              <a:t>Возникли в Венгрии при короле </a:t>
            </a:r>
            <a:r>
              <a:rPr lang="ru-RU" sz="2400" dirty="0" err="1" smtClean="0">
                <a:latin typeface="Century Gothic" pitchFamily="34" charset="0"/>
              </a:rPr>
              <a:t>Матьяше</a:t>
            </a:r>
            <a:r>
              <a:rPr lang="ru-RU" sz="2400" dirty="0" smtClean="0">
                <a:latin typeface="Century Gothic" pitchFamily="34" charset="0"/>
              </a:rPr>
              <a:t> Корвине, который в 1458 г. приказал для защиты от турок образовать особое ополчение от 20 дворян по одному и при каждом из них — соответствующее число вооружённых людей</a:t>
            </a:r>
            <a:r>
              <a:rPr lang="ru-RU" sz="2400" b="1" dirty="0" smtClean="0">
                <a:latin typeface="Century Gothic" pitchFamily="34" charset="0"/>
              </a:rPr>
              <a:t/>
            </a:r>
            <a:br>
              <a:rPr lang="ru-RU" sz="2400" b="1" dirty="0" smtClean="0">
                <a:latin typeface="Century Gothic" pitchFamily="34" charset="0"/>
              </a:rPr>
            </a:br>
            <a:endParaRPr lang="ru-RU" sz="2400" dirty="0">
              <a:latin typeface="Century Gothic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ru-RU" dirty="0" smtClean="0"/>
              <a:t>Форма гусар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7203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Century Gothic" pitchFamily="34" charset="0"/>
              </a:rPr>
              <a:t>        Доломан</a:t>
            </a:r>
            <a:r>
              <a:rPr lang="ru-RU" dirty="0" smtClean="0">
                <a:latin typeface="Century Gothic" pitchFamily="34" charset="0"/>
              </a:rPr>
              <a:t> – короткая (до талии) суконная однобортная куртка со стоячим воротником. </a:t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Поверх доломана надевался </a:t>
            </a:r>
            <a:r>
              <a:rPr lang="ru-RU" b="1" dirty="0" smtClean="0">
                <a:latin typeface="Century Gothic" pitchFamily="34" charset="0"/>
              </a:rPr>
              <a:t>ментик</a:t>
            </a:r>
            <a:r>
              <a:rPr lang="ru-RU" dirty="0" smtClean="0">
                <a:latin typeface="Century Gothic" pitchFamily="34" charset="0"/>
              </a:rPr>
              <a:t> – короткая куртка, которая была обшита мехом. </a:t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Гусар надевал узкие рейтузы, которые назывались </a:t>
            </a:r>
            <a:r>
              <a:rPr lang="ru-RU" b="1" dirty="0" smtClean="0">
                <a:latin typeface="Century Gothic" pitchFamily="34" charset="0"/>
              </a:rPr>
              <a:t>чикчиры</a:t>
            </a:r>
            <a:r>
              <a:rPr lang="ru-RU" dirty="0" smtClean="0">
                <a:latin typeface="Century Gothic" pitchFamily="34" charset="0"/>
              </a:rPr>
              <a:t> и низкие сапоги с черной шерстяной кисточкой – </a:t>
            </a:r>
            <a:r>
              <a:rPr lang="ru-RU" b="1" dirty="0" smtClean="0">
                <a:latin typeface="Century Gothic" pitchFamily="34" charset="0"/>
              </a:rPr>
              <a:t>ботики</a:t>
            </a:r>
            <a:r>
              <a:rPr lang="ru-RU" dirty="0" smtClean="0">
                <a:latin typeface="Century Gothic" pitchFamily="34" charset="0"/>
              </a:rPr>
              <a:t>. </a:t>
            </a:r>
            <a:br>
              <a:rPr lang="ru-RU" dirty="0" smtClean="0">
                <a:latin typeface="Century Gothic" pitchFamily="34" charset="0"/>
              </a:rPr>
            </a:br>
            <a:r>
              <a:rPr lang="ru-RU" dirty="0" smtClean="0">
                <a:latin typeface="Century Gothic" pitchFamily="34" charset="0"/>
              </a:rPr>
              <a:t>Вокруг пояса гусар завязывал кушак - сетку из шнуров с </a:t>
            </a:r>
            <a:r>
              <a:rPr lang="ru-RU" b="1" dirty="0" err="1" smtClean="0">
                <a:latin typeface="Century Gothic" pitchFamily="34" charset="0"/>
              </a:rPr>
              <a:t>гомбами</a:t>
            </a:r>
            <a:r>
              <a:rPr lang="ru-RU" dirty="0" smtClean="0">
                <a:latin typeface="Century Gothic" pitchFamily="34" charset="0"/>
              </a:rPr>
              <a:t> (перехватами). </a:t>
            </a:r>
            <a:r>
              <a:rPr lang="ru-RU" b="1" dirty="0" smtClean="0">
                <a:latin typeface="Century Gothic" pitchFamily="34" charset="0"/>
              </a:rPr>
              <a:t/>
            </a:r>
            <a:br>
              <a:rPr lang="ru-RU" b="1" dirty="0" smtClean="0">
                <a:latin typeface="Century Gothic" pitchFamily="34" charset="0"/>
              </a:rPr>
            </a:br>
            <a:r>
              <a:rPr lang="ru-RU" b="1" dirty="0" smtClean="0">
                <a:latin typeface="Century Gothic" pitchFamily="34" charset="0"/>
              </a:rPr>
              <a:t>Кивер</a:t>
            </a:r>
            <a:r>
              <a:rPr lang="ru-RU" dirty="0" smtClean="0">
                <a:latin typeface="Century Gothic" pitchFamily="34" charset="0"/>
              </a:rPr>
              <a:t> - головной убор гусаров – был черного цвета и был украшен </a:t>
            </a:r>
            <a:r>
              <a:rPr lang="ru-RU" b="1" dirty="0" smtClean="0">
                <a:latin typeface="Century Gothic" pitchFamily="34" charset="0"/>
              </a:rPr>
              <a:t>султаном</a:t>
            </a:r>
            <a:r>
              <a:rPr lang="ru-RU" dirty="0" smtClean="0">
                <a:latin typeface="Century Gothic" pitchFamily="34" charset="0"/>
              </a:rPr>
              <a:t>, особыми шнурами с кистями (</a:t>
            </a:r>
            <a:r>
              <a:rPr lang="ru-RU" b="1" dirty="0" smtClean="0">
                <a:latin typeface="Century Gothic" pitchFamily="34" charset="0"/>
              </a:rPr>
              <a:t>этишкетами</a:t>
            </a:r>
            <a:r>
              <a:rPr lang="ru-RU" dirty="0" smtClean="0">
                <a:latin typeface="Century Gothic" pitchFamily="34" charset="0"/>
              </a:rPr>
              <a:t>), а также </a:t>
            </a:r>
            <a:r>
              <a:rPr lang="ru-RU" b="1" dirty="0" smtClean="0">
                <a:latin typeface="Century Gothic" pitchFamily="34" charset="0"/>
              </a:rPr>
              <a:t>репейком</a:t>
            </a:r>
            <a:r>
              <a:rPr lang="ru-RU" dirty="0" smtClean="0">
                <a:latin typeface="Century Gothic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8" name="Picture 4" descr="кив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503765" cy="3571900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Оружие гусар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   Главным холодным оружием для обычного рядового гусарского полка была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сабля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Сабля имела медный или железный эфес и носилась в ножнах, сделанных из кожи и оправленных металлом. Ножны закреплялись на поясной портупее.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8434" name="Picture 2" descr="http://gusars.ru/images/pi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00570"/>
            <a:ext cx="2000250" cy="1905000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гусары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Century Gothic" pitchFamily="34" charset="0"/>
                <a:hlinkClick r:id="rId2" action="ppaction://hlinksldjump"/>
              </a:rPr>
              <a:t>Денис Давыдов</a:t>
            </a: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b="1" dirty="0" smtClean="0">
                <a:latin typeface="Century Gothic" pitchFamily="34" charset="0"/>
                <a:hlinkClick r:id="rId3" action="ppaction://hlinksldjump"/>
              </a:rPr>
              <a:t>Поручик Дмитрий Ржевский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Денис Давыдов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Century Gothic" pitchFamily="34" charset="0"/>
              </a:rPr>
              <a:t>        Денис Васильевич Давыдов родился 16 июля 1784 г. в Москве. В 1801 г. Давыдов начал службу в Кавалергардском полку, куда поступил юнкером, а в 1802 г. стал корнетом. В 1804 году был переведен за свои стихи в Белорусский гусарский полк, а в 1806 году Давыдова перешел в Гусарский лейб-гвардии полк.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Денис Давыд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116"/>
            <a:ext cx="238125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Поручик Дмитрий Ржевский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Century Gothic" pitchFamily="34" charset="0"/>
              </a:rPr>
              <a:t>Легендарный герой анекдотов. Ржевский является, в своем роде, собирательным образом гусара: герой-любовник из анекдотов, любитель выпить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143768" y="5572140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857224" y="5500702"/>
            <a:ext cx="1285884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поручик Ржев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643314"/>
            <a:ext cx="264320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328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Гусары войны 1812 года</vt:lpstr>
      <vt:lpstr>Цели и задачи</vt:lpstr>
      <vt:lpstr>План презентации</vt:lpstr>
      <vt:lpstr>Гусары</vt:lpstr>
      <vt:lpstr>Форма гусар</vt:lpstr>
      <vt:lpstr>Оружие гусар</vt:lpstr>
      <vt:lpstr>Герои гусары</vt:lpstr>
      <vt:lpstr>Денис Давыдов </vt:lpstr>
      <vt:lpstr>Поручик Дмитрий Ржевский </vt:lpstr>
      <vt:lpstr>Зарубежные гусары</vt:lpstr>
      <vt:lpstr>Кто такие «крылатые гусары»?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 войны 1812 года.</dc:title>
  <dc:creator>ученик</dc:creator>
  <cp:lastModifiedBy>Лариса</cp:lastModifiedBy>
  <cp:revision>35</cp:revision>
  <dcterms:created xsi:type="dcterms:W3CDTF">2012-06-04T07:11:56Z</dcterms:created>
  <dcterms:modified xsi:type="dcterms:W3CDTF">2017-12-18T21:16:37Z</dcterms:modified>
</cp:coreProperties>
</file>