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7" r:id="rId5"/>
    <p:sldId id="259" r:id="rId6"/>
    <p:sldId id="260" r:id="rId7"/>
    <p:sldId id="261" r:id="rId8"/>
    <p:sldId id="265" r:id="rId9"/>
    <p:sldId id="263" r:id="rId10"/>
    <p:sldId id="266" r:id="rId11"/>
    <p:sldId id="269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CCCCFF"/>
    <a:srgbClr val="FF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кошки</c:v>
                </c:pt>
                <c:pt idx="1">
                  <c:v>собаки</c:v>
                </c:pt>
                <c:pt idx="2">
                  <c:v>попугаи</c:v>
                </c:pt>
                <c:pt idx="3">
                  <c:v>хомячки</c:v>
                </c:pt>
                <c:pt idx="4">
                  <c:v>рыбки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axId val="59943552"/>
        <c:axId val="59961728"/>
      </c:barChart>
      <c:catAx>
        <c:axId val="59943552"/>
        <c:scaling>
          <c:orientation val="minMax"/>
        </c:scaling>
        <c:axPos val="b"/>
        <c:tickLblPos val="nextTo"/>
        <c:crossAx val="59961728"/>
        <c:crosses val="autoZero"/>
        <c:auto val="1"/>
        <c:lblAlgn val="ctr"/>
        <c:lblOffset val="100"/>
      </c:catAx>
      <c:valAx>
        <c:axId val="59961728"/>
        <c:scaling>
          <c:orientation val="minMax"/>
        </c:scaling>
        <c:axPos val="l"/>
        <c:majorGridlines/>
        <c:numFmt formatCode="General" sourceLinked="1"/>
        <c:tickLblPos val="nextTo"/>
        <c:crossAx val="59943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6489442_1247982706_3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4300"/>
            <a:ext cx="9144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1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2" descr="лев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365625"/>
            <a:ext cx="1444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просьба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4652963"/>
            <a:ext cx="1282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кувырок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1364">
            <a:off x="3465513" y="4073525"/>
            <a:ext cx="1482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пугает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724400"/>
            <a:ext cx="13350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 descr="смеется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868863"/>
            <a:ext cx="1549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7" descr="машет лапкой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088" y="3357563"/>
            <a:ext cx="1130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8776316_94ac70e4f77f3074a94043f2f6e6845d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9013" y="5903913"/>
            <a:ext cx="3074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4A5A-2C57-4EEC-973C-AC85D06145E5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47B8-AC08-4091-A5B7-919515195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1" descr="лев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508500"/>
            <a:ext cx="15906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46A2-6554-4546-BA00-7805B5DC729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9C78-690E-4D8E-992D-35EEC7771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93578a989ca4d5625deac32e5a4513a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81525"/>
            <a:ext cx="1512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D80F-AD63-403C-BA70-EFA49511BFF8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0DEE-2CFE-4220-8FB1-7D6669077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1" descr="кувыро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894138"/>
            <a:ext cx="18002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AC13-DE2D-4176-A129-1CF4D8691205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30BD-9E67-482A-9E69-86659D51F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3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146217b1ded284022cfde1884793a28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508500"/>
            <a:ext cx="14763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4EA3-2D64-4DE6-B301-47EC40D35B89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A52B-E63A-4744-BA57-E99E8AFDA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bcf6a3f2b43bb0d7607ba6139faafab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940300"/>
            <a:ext cx="19796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4CF3-5877-496B-A0D6-33781F9CAD3B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AABC-A375-46C8-9DF2-CA53AC4ED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машет лапкой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365625"/>
            <a:ext cx="15621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1B26-BF7C-49AF-864B-4A8B926C13A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4464-A199-45D4-BD64-CA761272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0000">
              <a:srgbClr val="FFFFCC"/>
            </a:gs>
            <a:gs pos="99001">
              <a:srgbClr val="FFDDDD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2E03F-424D-4FCD-A756-73117187F3DA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FE9A5-B572-4C50-A4B7-ECE6FC5A7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71612"/>
            <a:ext cx="7108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Домашние питомцы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5934670"/>
            <a:ext cx="50040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Работу </a:t>
            </a:r>
            <a:r>
              <a:rPr lang="ru-RU" b="1" dirty="0" smtClean="0"/>
              <a:t>выполнила: </a:t>
            </a:r>
            <a:endParaRPr lang="ru-RU" b="1" dirty="0" smtClean="0"/>
          </a:p>
          <a:p>
            <a:r>
              <a:rPr lang="ru-RU" b="1" dirty="0" smtClean="0"/>
              <a:t>ученица 1 </a:t>
            </a:r>
            <a:r>
              <a:rPr lang="ru-RU" b="1" dirty="0" smtClean="0"/>
              <a:t>класса Зимина Яна</a:t>
            </a:r>
          </a:p>
          <a:p>
            <a:r>
              <a:rPr lang="ru-RU" b="1" dirty="0" smtClean="0"/>
              <a:t>Классный руководитель: Покровская Е.П.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tyata.net/wp-content/uploads/2014/07/koshka_le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786214" cy="2978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285860"/>
            <a:ext cx="6847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Кошки способны избавить от боли.</a:t>
            </a:r>
            <a:endParaRPr lang="ru-RU" sz="28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2000240"/>
            <a:ext cx="72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026" name="Picture 2" descr="C:\Users\Школа\Desktop\SDC1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5857916" cy="439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Школа\Desktop\SDC1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71" y="285728"/>
            <a:ext cx="3819491" cy="2864619"/>
          </a:xfrm>
          <a:prstGeom prst="rect">
            <a:avLst/>
          </a:prstGeom>
          <a:noFill/>
        </p:spPr>
      </p:pic>
      <p:pic>
        <p:nvPicPr>
          <p:cNvPr id="2051" name="Picture 3" descr="C:\Users\Школа\Desktop\SDC1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3857652" cy="2893239"/>
          </a:xfrm>
          <a:prstGeom prst="rect">
            <a:avLst/>
          </a:prstGeom>
          <a:noFill/>
        </p:spPr>
      </p:pic>
      <p:pic>
        <p:nvPicPr>
          <p:cNvPr id="2052" name="Picture 4" descr="C:\Users\Школа\Desktop\SDC11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429000"/>
            <a:ext cx="4205274" cy="315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074277">
            <a:off x="1354216" y="1813890"/>
            <a:ext cx="61715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внимание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736"/>
            <a:ext cx="4660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Цель проекта</a:t>
            </a:r>
            <a:endParaRPr lang="ru-RU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2285992"/>
            <a:ext cx="657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</a:rPr>
              <a:t>расширить знания о домашних животных;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</a:rPr>
              <a:t>формировать ответственное отношение к своим питомцам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2656"/>
            <a:ext cx="540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Наши работы 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:\DCIM\146___04\IMG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546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1368152"/>
          </a:xfrm>
        </p:spPr>
        <p:txBody>
          <a:bodyPr/>
          <a:lstStyle/>
          <a:p>
            <a:r>
              <a:rPr lang="ru-RU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Защищаем проект: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dirty="0"/>
          </a:p>
        </p:txBody>
      </p:sp>
      <p:pic>
        <p:nvPicPr>
          <p:cNvPr id="2050" name="Picture 2" descr="H:\DCIM\146___04\IMG_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" y="1214422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DCIM\146___04\IMG_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53" y="1214423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:\DCIM\146___04\IMG_0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93346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:\DCIM\146___04\IMG_0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14422"/>
            <a:ext cx="2619394" cy="196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:\DCIM\146___04\IMG_06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929066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питомцы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14414" y="1571612"/>
          <a:ext cx="657229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71538" y="857232"/>
            <a:ext cx="7071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Немного</a:t>
            </a:r>
            <a:r>
              <a:rPr kumimoji="0" lang="ru-RU" sz="5400" b="1" i="0" u="none" strike="noStrike" kern="1200" cap="none" spc="0" normalizeH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о кошках…</a:t>
            </a:r>
            <a:endParaRPr kumimoji="0" lang="ru-RU" sz="54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857364"/>
            <a:ext cx="80010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latin typeface="+mj-lt"/>
              </a:rPr>
              <a:t>Кошка красивое, ласковое, смышлёное животное.</a:t>
            </a:r>
            <a:endParaRPr lang="ru-RU" sz="2800" b="1" i="1" cap="none" spc="0" dirty="0">
              <a:ln w="1905"/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 descr="Картинка 13 из 24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500306"/>
            <a:ext cx="1928826" cy="163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143512"/>
            <a:ext cx="2000264" cy="1496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animalfotos.ru/photo/37/37e66212fba36bfc50b72a68a145a3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22671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428728" y="4357694"/>
            <a:ext cx="36388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rgbClr val="7030A0"/>
                </a:solidFill>
                <a:latin typeface="+mj-lt"/>
              </a:rPr>
              <a:t>У неё тонкий слух.</a:t>
            </a:r>
            <a:endParaRPr lang="ru-RU" sz="2800" b="1" i="1" cap="none" spc="0" dirty="0">
              <a:ln w="1905"/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3786190"/>
            <a:ext cx="419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Кошки чистоплотны.</a:t>
            </a:r>
            <a:endParaRPr lang="ru-RU" sz="28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85794"/>
            <a:ext cx="51147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Имеет острое зрение, </a:t>
            </a:r>
          </a:p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хорошо видит в темноте.</a:t>
            </a:r>
            <a:endParaRPr lang="ru-RU" sz="28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6146" name="Picture 2" descr="http://kotyata.net/wp-content/uploads/2015/04/99f17648b5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1825764" cy="172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www.coollady.ru/pic/0003/074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4714884"/>
            <a:ext cx="238067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://img0.liveinternet.ru/images/attach/c/11/116/193/116193602_large_2490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643422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57356" y="928670"/>
            <a:ext cx="5287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Ловко лазают по деревьям.</a:t>
            </a:r>
            <a:endParaRPr lang="ru-RU" sz="28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643050"/>
            <a:ext cx="33337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071942"/>
            <a:ext cx="4083846" cy="255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2953725" cy="221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928670"/>
            <a:ext cx="3054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Любят играть.</a:t>
            </a:r>
            <a:endParaRPr lang="ru-RU" sz="28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4" name="Picture 4" descr="http://f10.ifotki.info/org/c9d1040c2bb5e59c863c72950987e2bd2e8ad8119983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640460"/>
            <a:ext cx="2995185" cy="217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1-tub-ru.yandex.net/i?id=149154032-3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2084617" cy="215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-f.photosight.ru/f03/5042582_x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00100" y="1643050"/>
            <a:ext cx="310994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ЫЖИЙ КОТЕН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РЫЖИЙ КОТЕНОК</Template>
  <TotalTime>123</TotalTime>
  <Words>86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РЫЖИЙ КОТЕНОК</vt:lpstr>
      <vt:lpstr>Слайд 1</vt:lpstr>
      <vt:lpstr>Слайд 2</vt:lpstr>
      <vt:lpstr>Слайд 3</vt:lpstr>
      <vt:lpstr>Защищаем проект: </vt:lpstr>
      <vt:lpstr>Наши питомцы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Егор</cp:lastModifiedBy>
  <cp:revision>19</cp:revision>
  <dcterms:created xsi:type="dcterms:W3CDTF">2016-04-27T17:30:47Z</dcterms:created>
  <dcterms:modified xsi:type="dcterms:W3CDTF">2019-06-18T20:49:38Z</dcterms:modified>
</cp:coreProperties>
</file>