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9" r:id="rId2"/>
    <p:sldId id="273" r:id="rId3"/>
    <p:sldId id="266" r:id="rId4"/>
    <p:sldId id="276" r:id="rId5"/>
    <p:sldId id="275" r:id="rId6"/>
    <p:sldId id="256" r:id="rId7"/>
    <p:sldId id="258" r:id="rId8"/>
    <p:sldId id="274" r:id="rId9"/>
    <p:sldId id="263" r:id="rId10"/>
    <p:sldId id="269" r:id="rId11"/>
    <p:sldId id="267" r:id="rId12"/>
    <p:sldId id="270" r:id="rId13"/>
    <p:sldId id="271" r:id="rId14"/>
    <p:sldId id="28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BF6"/>
    <a:srgbClr val="0033CC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2144C-ECCB-49C1-8856-98A7D26DEFA4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DB319-9709-4D9F-A486-CBDDD20F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B319-9709-4D9F-A486-CBDDD20FD9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150B-1450-4011-A777-7B73DBA43A25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97152"/>
            <a:ext cx="1928826" cy="18438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70567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cs typeface="Andalus" pitchFamily="18" charset="-78"/>
              </a:rPr>
              <a:t>Урок литературного чтения</a:t>
            </a: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В. Драгунский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«Он живой и светится»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5733256"/>
            <a:ext cx="294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 smtClean="0"/>
              <a:t>            Покровская Е.П.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работать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7181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учиться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14908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определять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07181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давать характеристику героев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07167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с текстом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422108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г</a:t>
            </a:r>
            <a:r>
              <a:rPr lang="ru-RU" sz="3600" b="1" dirty="0" smtClean="0">
                <a:solidFill>
                  <a:srgbClr val="0033CC"/>
                </a:solidFill>
              </a:rPr>
              <a:t>лавную мысль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285860"/>
            <a:ext cx="41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урока: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6" descr="C:\Users\user\Desktop\662540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4769045"/>
            <a:ext cx="2000264" cy="1912117"/>
          </a:xfrm>
          <a:prstGeom prst="rect">
            <a:avLst/>
          </a:prstGeom>
          <a:noFill/>
        </p:spPr>
      </p:pic>
      <p:pic>
        <p:nvPicPr>
          <p:cNvPr id="14" name="Picture 7" descr="D:\Ромашова\Портреты, картинки\Книги\faf0d040e47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857760"/>
            <a:ext cx="1834353" cy="18343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28662" y="285728"/>
            <a:ext cx="796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«Он живой и светится»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357166"/>
            <a:ext cx="1796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бублик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142984"/>
            <a:ext cx="1846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брынза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714620"/>
            <a:ext cx="2350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Барбад</a:t>
            </a:r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928802"/>
            <a:ext cx="2593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Гватем</a:t>
            </a:r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072074"/>
            <a:ext cx="5534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Посмотрел пристально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4357694"/>
            <a:ext cx="3839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Мишка надулся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857892"/>
            <a:ext cx="344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моментально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 descr="C:\Users\user\Desktop\lot10046_gvatemala-_img55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3427" t="27779" r="5015" b="21711"/>
          <a:stretch>
            <a:fillRect/>
          </a:stretch>
        </p:blipFill>
        <p:spPr bwMode="auto">
          <a:xfrm>
            <a:off x="3929058" y="2428868"/>
            <a:ext cx="2643206" cy="1626588"/>
          </a:xfrm>
          <a:prstGeom prst="rect">
            <a:avLst/>
          </a:prstGeom>
          <a:noFill/>
        </p:spPr>
      </p:pic>
      <p:pic>
        <p:nvPicPr>
          <p:cNvPr id="17" name="Picture 3" descr="C:\Users\user\Desktop\b34.jpg"/>
          <p:cNvPicPr>
            <a:picLocks noChangeAspect="1" noChangeArrowheads="1"/>
          </p:cNvPicPr>
          <p:nvPr/>
        </p:nvPicPr>
        <p:blipFill>
          <a:blip r:embed="rId4" cstate="print"/>
          <a:srcRect l="32500"/>
          <a:stretch>
            <a:fillRect/>
          </a:stretch>
        </p:blipFill>
        <p:spPr bwMode="auto">
          <a:xfrm>
            <a:off x="6215074" y="3429000"/>
            <a:ext cx="2571768" cy="1689109"/>
          </a:xfrm>
          <a:prstGeom prst="rect">
            <a:avLst/>
          </a:prstGeom>
          <a:noFill/>
        </p:spPr>
      </p:pic>
      <p:pic>
        <p:nvPicPr>
          <p:cNvPr id="18" name="Picture 4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290"/>
            <a:ext cx="2566996" cy="159985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00100" y="3643314"/>
            <a:ext cx="2340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5" descr="C:\Users\user\Desktop\120304025019-120328132620-p-464-302-sir-brinz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28"/>
            <a:ext cx="3425681" cy="22296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3" name="Объект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2052" name="Презентация" r:id="rId4" imgW="4570524" imgH="3427508" progId="PowerPoint.Show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C:\Users\user\Desktop\53266ef3d8c40e1c1b15ce27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6107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55576" y="1927865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222A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Дениска - добрый,  чувствительный, верный, надежный, нежный.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222A3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222A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Мишка - невежливый,  настырный, бестактный, невоспитанный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C:\Users\user\Desktop\53266ef3d8c40e1c1b15ce27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6107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2913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62769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1.Пока испытываю трудности.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2.Хорошо, но могу лучше.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З.Хочу знать больше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99592" y="1618437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С.102 -106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читать диалоги.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выбору: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придумать другой заголовок рассказа,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нарисовать иллюстрацию к тексту.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76672"/>
            <a:ext cx="369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4048" y="3284984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 малая птаха своё гнездо  бережёт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20688"/>
            <a:ext cx="3293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Листопадничек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700808"/>
            <a:ext cx="224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Капалуха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140968"/>
            <a:ext cx="3269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обезьянку»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293096"/>
            <a:ext cx="26356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провинилась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548680"/>
            <a:ext cx="35299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гостях хорошо, </a:t>
            </a:r>
          </a:p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дома  лучше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068960"/>
            <a:ext cx="4355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Родную мать никто </a:t>
            </a:r>
          </a:p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заменит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700808"/>
            <a:ext cx="3867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 в ответе за тех,</a:t>
            </a:r>
          </a:p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кого приручили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83968" y="9087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63888" y="2060848"/>
            <a:ext cx="1368152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95936" y="227687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</p:cNvCxnSpPr>
          <p:nvPr/>
        </p:nvCxnSpPr>
        <p:spPr>
          <a:xfrm flipV="1">
            <a:off x="3607258" y="3717032"/>
            <a:ext cx="1252774" cy="1114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pic>
        <p:nvPicPr>
          <p:cNvPr id="26630" name="Picture 6" descr="http://900igr.net/up/datas/206808/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3024336" cy="317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2900863" cy="32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произведение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0688"/>
            <a:ext cx="4608512" cy="46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user\Desktop\Dragunsk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59954"/>
            <a:ext cx="2347194" cy="33002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7224" y="4071942"/>
            <a:ext cx="28664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Юзефович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Драгунский</a:t>
            </a:r>
          </a:p>
        </p:txBody>
      </p:sp>
      <p:pic>
        <p:nvPicPr>
          <p:cNvPr id="12" name="Picture 2" descr="C:\Users\user\Desktop\Viktor_Dragunskij__Deniskiny_rasskazy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1793752" cy="276237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14414" y="6000768"/>
            <a:ext cx="2297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(1913 – 1972)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3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650092"/>
            <a:ext cx="2952328" cy="2135965"/>
          </a:xfrm>
          <a:prstGeom prst="rect">
            <a:avLst/>
          </a:prstGeom>
          <a:noFill/>
        </p:spPr>
      </p:pic>
      <p:pic>
        <p:nvPicPr>
          <p:cNvPr id="15" name="Picture 4" descr="C:\Users\user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9" y="3724954"/>
            <a:ext cx="2088232" cy="27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 t="14286" r="16051"/>
          <a:stretch>
            <a:fillRect/>
          </a:stretch>
        </p:blipFill>
        <p:spPr bwMode="auto">
          <a:xfrm flipH="1">
            <a:off x="989175" y="214290"/>
            <a:ext cx="4016607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14942" y="714356"/>
            <a:ext cx="366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светлячок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429000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То погаснет, то зажжётся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Ночью в роще маячок.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Угадай, как он зовётся?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Золотистый …</a:t>
            </a:r>
            <a:endParaRPr lang="ru-RU" sz="4800" b="1" dirty="0">
              <a:solidFill>
                <a:srgbClr val="0033CC"/>
              </a:solidFill>
            </a:endParaRPr>
          </a:p>
        </p:txBody>
      </p:sp>
      <p:pic>
        <p:nvPicPr>
          <p:cNvPr id="11" name="Содержимое 12" descr="http://content.foto.mail.ru/mail/lupusv/_answers/i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290"/>
            <a:ext cx="400052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072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3201888" cy="32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работать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7181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учиться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92906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определять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00050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давать характеристику героев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314324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с текстом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207167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г</a:t>
            </a:r>
            <a:r>
              <a:rPr lang="ru-RU" sz="3600" b="1" dirty="0" smtClean="0">
                <a:solidFill>
                  <a:srgbClr val="0033CC"/>
                </a:solidFill>
              </a:rPr>
              <a:t>лавную мысль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285860"/>
            <a:ext cx="41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адачи урока: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4769045"/>
            <a:ext cx="2000264" cy="1912117"/>
          </a:xfrm>
          <a:prstGeom prst="rect">
            <a:avLst/>
          </a:prstGeom>
          <a:noFill/>
        </p:spPr>
      </p:pic>
      <p:pic>
        <p:nvPicPr>
          <p:cNvPr id="14" name="Picture 7" descr="D:\Ромашова\Портреты, картинки\Книги\faf0d040e47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857760"/>
            <a:ext cx="1834353" cy="18343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28662" y="285728"/>
            <a:ext cx="796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«Он живой и светится»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209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Егор</cp:lastModifiedBy>
  <cp:revision>31</cp:revision>
  <dcterms:created xsi:type="dcterms:W3CDTF">2013-03-05T11:57:55Z</dcterms:created>
  <dcterms:modified xsi:type="dcterms:W3CDTF">2024-06-27T10:31:33Z</dcterms:modified>
</cp:coreProperties>
</file>