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6" r:id="rId2"/>
    <p:sldId id="256" r:id="rId3"/>
    <p:sldId id="308" r:id="rId4"/>
    <p:sldId id="309" r:id="rId5"/>
    <p:sldId id="310" r:id="rId6"/>
    <p:sldId id="311" r:id="rId7"/>
    <p:sldId id="312" r:id="rId8"/>
    <p:sldId id="313" r:id="rId9"/>
    <p:sldId id="317" r:id="rId10"/>
    <p:sldId id="320" r:id="rId11"/>
    <p:sldId id="319" r:id="rId12"/>
    <p:sldId id="323" r:id="rId13"/>
    <p:sldId id="321" r:id="rId14"/>
    <p:sldId id="316" r:id="rId15"/>
    <p:sldId id="315" r:id="rId16"/>
    <p:sldId id="304" r:id="rId17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>
    <p:present/>
    <p:sldAll/>
    <p:penClr>
      <a:schemeClr val="tx1"/>
    </p:penClr>
  </p:showPr>
  <p:clrMru>
    <a:srgbClr val="000099"/>
    <a:srgbClr val="00FF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60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8EF3D7BF-7E2A-4433-B942-F40EB6F5E4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E5A1A584-EDAC-4408-B67F-428349CB0E8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1BEFDD-C316-4C2B-AC83-C8E46557F2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CC689-3947-4515-A93E-AE2F30D9B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4C0D7-0B2D-41E4-977A-D67FBB744D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78FDE-38A0-4C45-820E-3F8C101E4D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9314-85E8-4BC6-BB2F-1D9D93DBA8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09546-292C-4958-8D3B-1A3DCF293F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699B9-FD24-4DB8-A953-EE82888671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79503-5B8A-4920-B116-78A827641C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A450-3BD3-4B10-8B56-01C96C44B0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0627F-1325-4CC0-837E-476C9187E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AF828-EDB7-419C-B42C-E98E6CA94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891E3A21-4E6B-4A46-AE70-4F1395AB11E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9;&#1051;&#1067;&#1041;&#1050;&#1040;!!!!!!.mp4" TargetMode="External"/><Relationship Id="rId2" Type="http://schemas.openxmlformats.org/officeDocument/2006/relationships/hyperlink" Target="&#1056;&#1040;&#1041;&#1054;&#1058;&#1040;%20&#1042;%20&#1050;&#1054;&#1052;&#1040;&#1053;&#1044;&#1045;.mp4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429684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Педсовет: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Организация работы школы по формированию здорового образа жизни: от здорового учителя к здоровому ученику»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 </a:t>
            </a:r>
            <a:endParaRPr lang="ru-RU" sz="7200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6072206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Мялкина Е.Ю. заместитель директора по воспитательной работе</a:t>
            </a:r>
          </a:p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Март 2019г.</a:t>
            </a:r>
            <a:endParaRPr lang="ru-RU" sz="1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Ð¡Ð¢Ð ÐÐ¡Ð¡ Ð¡ÑÑÐµÑÑ â Ð½Ð°Ð¿ÑÑÐ¶ÐµÐ½Ð¸Ðµ Ð¾ÑÐ³Ð°Ð½Ð¸Ð·Ð¼Ð°, Ð½Ð°Ð¿ÑÐ°Ð²Ð»ÐµÐ½Ð½Ð¾Ðµ Ð½Ð° Ð¿ÑÐµÐ¾Ð´Ð¾Ð»ÐµÐ½Ð¸Ðµ Ð²Ð¾Ð·Ð½Ð¸ÐºÐ°ÑÑÐ¸Ñ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ÐÑÐ¸ÑÐ¼Ñ ÑÐ½ÑÑÐ¸Ñ ÑÑÑÐµÑÑÐ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4296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rgbClr val="000099"/>
                </a:solidFill>
              </a:rPr>
              <a:t>У здоровья три составляющих: </a:t>
            </a:r>
            <a:r>
              <a:rPr lang="ru-RU" sz="4800" dirty="0" smtClean="0">
                <a:solidFill>
                  <a:srgbClr val="000099"/>
                </a:solidFill>
              </a:rPr>
              <a:t>физическое, </a:t>
            </a:r>
          </a:p>
          <a:p>
            <a:pPr algn="ctr"/>
            <a:r>
              <a:rPr lang="ru-RU" sz="4800" dirty="0" smtClean="0">
                <a:solidFill>
                  <a:srgbClr val="000099"/>
                </a:solidFill>
              </a:rPr>
              <a:t>психическое  ( </a:t>
            </a:r>
            <a:r>
              <a:rPr lang="ru-RU" sz="4800" dirty="0" smtClean="0">
                <a:solidFill>
                  <a:srgbClr val="000099"/>
                </a:solidFill>
                <a:hlinkClick r:id="rId2" action="ppaction://hlinkfile"/>
              </a:rPr>
              <a:t>1</a:t>
            </a:r>
            <a:r>
              <a:rPr lang="ru-RU" sz="4800" dirty="0" smtClean="0">
                <a:solidFill>
                  <a:srgbClr val="000099"/>
                </a:solidFill>
              </a:rPr>
              <a:t>,  </a:t>
            </a:r>
            <a:r>
              <a:rPr lang="ru-RU" sz="4800" dirty="0" smtClean="0">
                <a:solidFill>
                  <a:srgbClr val="000099"/>
                </a:solidFill>
                <a:hlinkClick r:id="rId3" action="ppaction://hlinkfile"/>
              </a:rPr>
              <a:t>2</a:t>
            </a:r>
            <a:r>
              <a:rPr lang="ru-RU" sz="4800" dirty="0" smtClean="0">
                <a:solidFill>
                  <a:srgbClr val="000099"/>
                </a:solidFill>
              </a:rPr>
              <a:t>)</a:t>
            </a:r>
          </a:p>
          <a:p>
            <a:pPr algn="ctr"/>
            <a:r>
              <a:rPr lang="ru-RU" sz="4800" dirty="0" smtClean="0">
                <a:solidFill>
                  <a:srgbClr val="000099"/>
                </a:solidFill>
              </a:rPr>
              <a:t>и духовное. </a:t>
            </a:r>
            <a:endParaRPr lang="ru-RU" sz="4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285728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здорового учителя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Спокойствие, только спокойствие!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Относитесь с юмором к себе и ситуации.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Отправляйся домой только с дамской сумочкой!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Всю работу делай только на работе!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Помни, принцип здорового эгоизма: «Возлюби себя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b="0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прежде, чем возлюбить ближнего».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Будь оптимистом!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Здоровый сон – важное условие твоего здоровья.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Помни: здоровье не самоцель, а лишь условие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b="0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достижения счастья и благополучия   в семье и на работе.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Имидж все: встретили по одежке!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 Â«ÐÐ´Ð¾ÑÐ¾Ð²ÑÐµ Ð½Ðµ Ð²ÑÐµ, Ð½Ð¾ Ð²ÑÐµ Ð±ÐµÐ· Ð·Ð´Ð¾ÑÐ¾Ð²ÑÑ - Ð½Ð¸ÑÑÐ¾Â». Ð¡Ð¾ÐºÑÐ°Ñ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500034" y="2214554"/>
            <a:ext cx="8072494" cy="1173163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7773"/>
                <a:gd name="adj2" fmla="val 0"/>
              </a:avLst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b="1" kern="10" dirty="0">
                <a:ln w="9525">
                  <a:solidFill>
                    <a:srgbClr val="B3E1B3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Здоровья и удачи Вам!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857232"/>
            <a:ext cx="8786842" cy="3857652"/>
          </a:xfrm>
        </p:spPr>
        <p:txBody>
          <a:bodyPr/>
          <a:lstStyle/>
          <a:p>
            <a:pPr algn="ctr"/>
            <a:r>
              <a:rPr lang="ru-RU" b="1" smtClean="0"/>
              <a:t/>
            </a:r>
            <a:br>
              <a:rPr lang="ru-RU" b="1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792961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«Чтобы сделать ребёнка умным и рассудительным –</a:t>
            </a:r>
          </a:p>
          <a:p>
            <a:r>
              <a:rPr lang="ru-RU" sz="4000" dirty="0" smtClean="0">
                <a:solidFill>
                  <a:srgbClr val="000099"/>
                </a:solidFill>
              </a:rPr>
              <a:t>            сделайте его крепким и  </a:t>
            </a:r>
          </a:p>
          <a:p>
            <a:r>
              <a:rPr lang="ru-RU" sz="4000" dirty="0" smtClean="0">
                <a:solidFill>
                  <a:srgbClr val="000099"/>
                </a:solidFill>
              </a:rPr>
              <a:t>                     здоровым»</a:t>
            </a: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rgbClr val="000099"/>
                </a:solidFill>
              </a:rPr>
              <a:t>Жан Жак Руссо.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Â«ÐÐ°Ð±Ð¾ÑÐ° Ð¾ Ð·Ð´Ð¾ÑÐ¾Ð²ÑÐµ â ÑÑÐ¾ Ð²Ð°Ð¶Ð½ÐµÐ¹ÑÐ¸Ð¹ ÑÑÑÐ´ Ð²Ð¾ÑÐ¿Ð¸ÑÐ°ÑÐµÐ»Ñ. ÐÑ Ð¶Ð¸Ð·Ð½ÐµÑÐ°Ð´Ð¾ÑÑÐ½Ð¾ÑÑÐ¸, Ð±Ð¾Ð´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ÐÐ¾ Ð£ÑÑÐ°Ð²Ñ ÐÑÐµÐ¼Ð¸ÑÐ½Ð¾Ð¹ Ð¾ÑÐ³Ð°Ð½Ð¸Ð·Ð°ÑÐ¸Ð¸ Ð·Ð´ÑÐ°Ð²Ð¾Ð¾ÑÑÐ°Ð½ÐµÐ½Ð¸Ñ ÐÐÐÐ ÐÐÐ¬Ð - ÑÑÐ¾ Â«Ð¡Ð¾ÑÑÐ¾ÑÐ½Ð¸Ðµ Ð¿Ð¾Ð»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1) Ð·Ð°Ð½Ð¸Ð¼Ð°Ð¹ÑÑ ÑÐ¾Ð»ÑÐºÐ¾ Ð¿ÑÐ¸ÑÑÐ½Ð¾Ð¹ ÑÐµÐ±Ðµ ÑÐ°Ð±Ð¾ÑÐ¾Ð¹; 2) Ð²ÑÐµÐ³Ð´Ð° Ð¸Ð¼ÐµÐ¹ ÑÐ¾Ð±ÑÑÐ²ÐµÐ½Ð½ÑÑ ÑÐ¾ÑÐºÑ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1. ÐÐ¸Ð·ÐºÐ¸Ð¹ ÑÑÐ¾Ð²ÐµÐ½Ñ Ð¼Ð¾ÑÐ¸Ð²Ð°ÑÐ¸Ð¸ Ð½Ð° ÑÐ¾ÑÑÐ°Ð½ÐµÐ½Ð¸Ðµ Ð¸ ÑÐºÑÐµÐ¿Ð»ÐµÐ½Ð¸Ðµ Ð¸Ð½Ð´Ð¸Ð²Ð¸Ð´ÑÐ°Ð»ÑÐ½Ð¾Ð³Ð¾ Ð·Ð´Ð¾ÑÐ¾Ð²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Ð£ÑÐ¾Ð²ÐµÐ½Ñ Ð¼Ð¾ÑÐ¸Ð²Ð°ÑÐ¸Ð¸ Ð½Ð° ÑÐ¾ÑÑÐ°Ð½ÐµÐ½Ð¸Ðµ Ð¸ ÑÐºÑÐµÐ¿Ð»ÐµÐ½Ð¸Ðµ Ð¸Ð½Ð´Ð¸Ð²Ð¸Ð´ÑÐ°Ð»ÑÐ½Ð¾Ð³Ð¾ Ð·Ð´Ð¾ÑÐ¾Ð²ÑÑ Ð´Ð¾ÑÑÐ°ÑÐ¾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Ð£ÑÐ¸ÑÐµÐ»Ñ Ð½Ðµ Ð²ÑÐµÐ³Ð´Ð° ÑÐ²Ð»ÑÐµÑÑÑ Ð½Ð¾ÑÐ¸ÑÐµÐ»ÐµÐ¼ ÐºÑÐ»ÑÑÑÑÑ Ð·Ð´Ð¾ÑÐ¾Ð²ÑÑ. ÐÐµÐ´Ð¸ÐºÐ¸ ÑÑÐ¸ÑÐ°ÑÑ, ÑÑÐ¾ Ñ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ÐÐ¾Ð»ÐµÐ·Ð½Ð¸, ÑÐ¾Ð¿ÑÑÑÑÐ²ÑÑÑÐ¸Ðµ ÑÑÑÐµÑÑÑ ÐÐ¸Ð°Ð±ÐµÑ ÐÐµÑÐ¿Ð»Ð¾Ð´Ð¸Ðµ ÐÑÐ¿Ð°Ð´ÐµÐ½Ð¸Ðµ Ð²Ð¾Ð»Ð¾Ñ ÐÐ¾Ð»Ð¾Ð²Ð½ÑÐµ Ð±Ð¾Ð»Ð¸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нализа причин неудачи проект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анализа причин неудачи проекта</Template>
  <TotalTime>580</TotalTime>
  <Words>74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анализа причин неудачи проекта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Здоровья и удачи Вам!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ИКТ   Анализ анкетирования педагогического состава МОУ СОШ №3</dc:title>
  <dc:creator>Игорь Константинов</dc:creator>
  <cp:lastModifiedBy>чмп</cp:lastModifiedBy>
  <cp:revision>118</cp:revision>
  <dcterms:created xsi:type="dcterms:W3CDTF">2009-11-18T12:23:27Z</dcterms:created>
  <dcterms:modified xsi:type="dcterms:W3CDTF">2019-03-24T11:52:49Z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TC010184551049</vt:lpwstr>
  </property>
</Properties>
</file>