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8" r:id="rId3"/>
    <p:sldId id="279" r:id="rId4"/>
    <p:sldId id="281" r:id="rId5"/>
    <p:sldId id="302" r:id="rId6"/>
    <p:sldId id="303" r:id="rId7"/>
    <p:sldId id="304" r:id="rId8"/>
    <p:sldId id="305" r:id="rId9"/>
    <p:sldId id="276" r:id="rId10"/>
    <p:sldId id="306" r:id="rId11"/>
    <p:sldId id="30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2F83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31" autoAdjust="0"/>
  </p:normalViewPr>
  <p:slideViewPr>
    <p:cSldViewPr>
      <p:cViewPr varScale="1">
        <p:scale>
          <a:sx n="99" d="100"/>
          <a:sy n="99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1FBF66-61CD-4237-85C9-1D61EABF057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404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4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404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405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405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5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405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406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99D4C-5759-4F99-8C6E-A133686A29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B03D4-A446-499D-990E-556EC5819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EC4F2-9545-4C50-BF66-3831A2FF9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4958F-538A-4397-8DF3-6F350B95B3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08DF7-1403-453A-BA38-79813084EB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4640A-1846-4056-BB87-B0E727847A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E283C-8406-4ED7-8F0D-E1FD53A0EE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305E0-0154-4825-BC61-739E70B35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07369-B3BA-444A-BE57-15765676FC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52A67-03F9-45AF-8165-E0BE94DD39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1A1D-AE62-4BC5-B13C-51C7623E94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F687B7-2F72-435F-BBB1-B8C2F36325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302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30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03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30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304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30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304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30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05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30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30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71472" y="1643050"/>
            <a:ext cx="7777163" cy="3821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Педагогика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поддержки ребёнка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 процесс его развития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 системе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личностно ориентированного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воспитания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7461274" cy="1058863"/>
          </a:xfrm>
        </p:spPr>
        <p:txBody>
          <a:bodyPr/>
          <a:lstStyle/>
          <a:p>
            <a:r>
              <a:rPr lang="ru-RU" sz="3200" dirty="0"/>
              <a:t>Педагогический совет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6488668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Заместитель директора по воспитательной работе Мялкина Е.Ю.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14285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МОУ Ишненская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411413" y="2349500"/>
            <a:ext cx="4392612" cy="647700"/>
          </a:xfrm>
          <a:prstGeom prst="rect">
            <a:avLst/>
          </a:prstGeom>
          <a:solidFill>
            <a:srgbClr val="FF2F8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Педагогическая поддержка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85720" y="571480"/>
            <a:ext cx="3059113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«защиты»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429124" y="500042"/>
            <a:ext cx="345598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«содействия»</a:t>
            </a: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142844" y="4429132"/>
            <a:ext cx="33829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«помощи»</a:t>
            </a: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4429124" y="4429132"/>
            <a:ext cx="3313113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</a:t>
            </a:r>
          </a:p>
          <a:p>
            <a:pPr algn="ctr"/>
            <a:r>
              <a:rPr lang="ru-RU" sz="2400" b="1"/>
              <a:t> «взаимодействия»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4357686" y="1714488"/>
            <a:ext cx="16557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 flipV="1">
            <a:off x="1857355" y="1500174"/>
            <a:ext cx="2214578" cy="857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2357422" y="3000372"/>
            <a:ext cx="1714512" cy="14414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286248" y="3000372"/>
            <a:ext cx="2087563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Решение педагогического совета:</a:t>
            </a:r>
          </a:p>
          <a:p>
            <a:pPr>
              <a:buNone/>
            </a:pPr>
            <a:r>
              <a:rPr lang="ru-RU" sz="2800" dirty="0" smtClean="0"/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Считать целесообразным осуществление научно-методической деятельности, направленной на овладение и использование технологии педагогической поддержки в практике обучения и воспитания учащихся: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Совершенствовать проведение индивидуальной работы с учащимися.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928670"/>
            <a:ext cx="7358114" cy="3571900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Цель: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0033CC"/>
                </a:solidFill>
              </a:rPr>
              <a:t>способствовать формированию у педагогов установки на применение технологий педагогики поддержки в учебно-воспитательном процессе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0"/>
            <a:ext cx="8215370" cy="5400675"/>
          </a:xfrm>
        </p:spPr>
        <p:txBody>
          <a:bodyPr/>
          <a:lstStyle/>
          <a:p>
            <a:pPr>
              <a:buFontTx/>
              <a:buNone/>
            </a:pPr>
            <a:endParaRPr lang="ru-RU" sz="2000" dirty="0" smtClean="0"/>
          </a:p>
          <a:p>
            <a:pPr algn="ctr">
              <a:buFontTx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Задачи:</a:t>
            </a:r>
          </a:p>
          <a:p>
            <a:pPr>
              <a:buFontTx/>
              <a:buNone/>
            </a:pPr>
            <a:r>
              <a:rPr lang="ru-RU" sz="2400" dirty="0" smtClean="0"/>
              <a:t>1)Проанализировать практику использования приёмов и методов педагогической поддержки в учебно-воспитательном процессе</a:t>
            </a:r>
          </a:p>
          <a:p>
            <a:pPr>
              <a:buFontTx/>
              <a:buNone/>
            </a:pPr>
            <a:r>
              <a:rPr lang="ru-RU" sz="2400" dirty="0" smtClean="0"/>
              <a:t>2</a:t>
            </a:r>
            <a:r>
              <a:rPr lang="ru-RU" sz="2400" dirty="0"/>
              <a:t>) Выявить формы и способы педагогической поддержки</a:t>
            </a:r>
            <a:r>
              <a:rPr lang="ru-RU" sz="2400" dirty="0" smtClean="0"/>
              <a:t>, </a:t>
            </a:r>
            <a:r>
              <a:rPr lang="ru-RU" sz="2400" dirty="0"/>
              <a:t>наиболее приемлемые для </a:t>
            </a:r>
            <a:r>
              <a:rPr lang="ru-RU" sz="2400" dirty="0" smtClean="0"/>
              <a:t>построения личностно-ориентированного воспитательного взаимодействия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/>
              <a:t>3) Наметить пути освоения педагогами технологий </a:t>
            </a:r>
          </a:p>
          <a:p>
            <a:pPr>
              <a:buFontTx/>
              <a:buNone/>
            </a:pPr>
            <a:r>
              <a:rPr lang="ru-RU" sz="2400" dirty="0"/>
              <a:t>	педагогической поддержки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411413" y="2349500"/>
            <a:ext cx="4392612" cy="647700"/>
          </a:xfrm>
          <a:prstGeom prst="rect">
            <a:avLst/>
          </a:prstGeom>
          <a:solidFill>
            <a:srgbClr val="FF2F8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Педагогическая поддержка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85720" y="571480"/>
            <a:ext cx="3059113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«защиты»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429124" y="500042"/>
            <a:ext cx="345598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«содействия»</a:t>
            </a: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142844" y="4429132"/>
            <a:ext cx="33829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 «помощи»</a:t>
            </a: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4429124" y="4429132"/>
            <a:ext cx="3313113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Тактика</a:t>
            </a:r>
          </a:p>
          <a:p>
            <a:pPr algn="ctr"/>
            <a:r>
              <a:rPr lang="ru-RU" sz="2400" b="1"/>
              <a:t> «взаимодействия»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4357686" y="1714488"/>
            <a:ext cx="16557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 flipV="1">
            <a:off x="1857355" y="1500174"/>
            <a:ext cx="2214578" cy="857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2357422" y="3000372"/>
            <a:ext cx="1714512" cy="14414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286248" y="3000372"/>
            <a:ext cx="2087563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001056" cy="121442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Нормы педагогического взаимодействия</a:t>
            </a:r>
            <a:endParaRPr lang="ru-RU" sz="4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7696200" cy="36576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любовь к ребёнку;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диалог;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уважение и понимание;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признание прав ребёнка;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поощрение и одобрение;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сотоварищество;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самоанализ, самоконтроль.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 поддержка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совместное с учеником определение его интересов, целей, возможностей и путей преодоления препятствий, мешающих ему сохранять человеческое достоинство и достигать позитивных результатов в самоорганизации.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Направления работы</a:t>
            </a:r>
            <a:endParaRPr lang="ru-RU" sz="4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7696200" cy="36576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имиджа класса;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атмосфера познавательного комфорта;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потребность в учебе, познавательной деятельности;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личностно-ориентированного содержания образования.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6870700" cy="78581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Признаки успешности ребенка как ученика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потребность в знаниях;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гордость за свое образовательное учреждение;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комфортное самочувствие;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преданность традициям класса, школы;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уважение опыта и знаний старших.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714348" y="357166"/>
            <a:ext cx="7416800" cy="532923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К</a:t>
            </a:r>
            <a:r>
              <a:rPr lang="ru-RU" sz="3600" b="1" kern="1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онцепция</a:t>
            </a:r>
            <a:endParaRPr lang="ru-RU" sz="3600" b="1" kern="10" dirty="0">
              <a:ln w="12700">
                <a:solidFill>
                  <a:srgbClr val="FF0000"/>
                </a:solidFill>
                <a:prstDash val="solid"/>
              </a:ln>
              <a:solidFill>
                <a:srgbClr val="0033CC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педагогики поддержки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и пути её реализации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в коллективе участников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образовательного </a:t>
            </a:r>
            <a:r>
              <a:rPr lang="ru-RU" sz="3600" b="1" kern="1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процесса</a:t>
            </a:r>
            <a:endParaRPr lang="ru-RU" sz="3600" kern="10" dirty="0">
              <a:ln w="12700">
                <a:solidFill>
                  <a:srgbClr val="FF0000"/>
                </a:solidFill>
                <a:prstDash val="solid"/>
              </a:ln>
              <a:solidFill>
                <a:srgbClr val="0033CC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458</TotalTime>
  <Words>277</Words>
  <Application>Microsoft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Педагогический совет  </vt:lpstr>
      <vt:lpstr>Цель: способствовать формированию у педагогов установки на применение технологий педагогики поддержки в учебно-воспитательном процессе</vt:lpstr>
      <vt:lpstr>Слайд 3</vt:lpstr>
      <vt:lpstr>Слайд 4</vt:lpstr>
      <vt:lpstr>Нормы педагогического взаимодействия</vt:lpstr>
      <vt:lpstr>Слайд 6</vt:lpstr>
      <vt:lpstr>Направления работы</vt:lpstr>
      <vt:lpstr>Признаки успешности ребенка как ученика</vt:lpstr>
      <vt:lpstr>Слайд 9</vt:lpstr>
      <vt:lpstr>Слайд 10</vt:lpstr>
      <vt:lpstr>Слайд 11</vt:lpstr>
    </vt:vector>
  </TitlesOfParts>
  <Company>IMASH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Tamara</dc:creator>
  <cp:lastModifiedBy>User</cp:lastModifiedBy>
  <cp:revision>24</cp:revision>
  <dcterms:created xsi:type="dcterms:W3CDTF">2005-11-05T12:12:48Z</dcterms:created>
  <dcterms:modified xsi:type="dcterms:W3CDTF">2014-03-14T09:15:07Z</dcterms:modified>
</cp:coreProperties>
</file>