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70" r:id="rId4"/>
    <p:sldId id="256" r:id="rId5"/>
    <p:sldId id="257" r:id="rId6"/>
    <p:sldId id="259" r:id="rId7"/>
    <p:sldId id="260" r:id="rId8"/>
    <p:sldId id="261" r:id="rId9"/>
    <p:sldId id="268" r:id="rId10"/>
    <p:sldId id="267" r:id="rId11"/>
    <p:sldId id="266" r:id="rId12"/>
    <p:sldId id="269" r:id="rId13"/>
    <p:sldId id="262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000099"/>
    <a:srgbClr val="660033"/>
    <a:srgbClr val="FF3300"/>
    <a:srgbClr val="CC0000"/>
    <a:srgbClr val="FFFFFF"/>
    <a:srgbClr val="FFFF00"/>
    <a:srgbClr val="3366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417" autoAdjust="0"/>
  </p:normalViewPr>
  <p:slideViewPr>
    <p:cSldViewPr>
      <p:cViewPr varScale="1">
        <p:scale>
          <a:sx n="69" d="100"/>
          <a:sy n="69" d="100"/>
        </p:scale>
        <p:origin x="-514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46601-5F0F-422A-9F23-ABEA918B1E27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4BA1A-BB58-410A-96CC-25B2F1550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82A8-0EF9-409C-A0F4-C22241297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F2F37-D53A-4A20-A986-9680E5AFA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827E4-6848-4897-9D57-7696D1B92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A0335-FF35-476D-901F-83103C536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9ADD-6881-43FC-82A2-AAE16581B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5B4E2-3CF7-4369-9C83-DA632D6EE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28F2-D2FB-46FE-851E-0252998B7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4FB1-AC98-4D09-8568-4A376F3D3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4CBA3-E76A-44AA-809E-100C86568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EA640-15F0-4486-80F8-DD72B8FD3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FC8EC-C961-47EC-81D8-5696CE457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A4E7-9712-43B5-92C4-304FCBDDC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EF8E6D3-1E08-4F4D-80BF-9F284990A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anetdesigner.com/wp-content/uploads/2014/10/%D1%8D%D0%BA%D0%BE%D0%BB%D0%BE%D0%B3%D0%B8%D1%8F-%D0%B8-%D0%B1%D1%83%D0%B4%D1%83%D1%89%D0%B5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35935"/>
            <a:ext cx="6429420" cy="482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14422"/>
            <a:ext cx="8229600" cy="872076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00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Компьютеры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00FF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 и экология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МОУ </a:t>
            </a:r>
            <a:r>
              <a:rPr lang="ru-RU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Ишненская</a:t>
            </a:r>
            <a:r>
              <a:rPr lang="ru-RU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СОШ</a:t>
            </a:r>
            <a:endParaRPr lang="ru-RU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 2017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07207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выполнила: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10 класса</a:t>
            </a:r>
          </a:p>
          <a:p>
            <a:pPr algn="ctr"/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Рустамова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Сабина</a:t>
            </a: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Мялкина Е.Ю.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33400"/>
            <a:ext cx="8077200" cy="563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 органов дыхания, имеют в основном </a:t>
            </a:r>
            <a:r>
              <a:rPr lang="ru-RU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аллергический характер.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buFontTx/>
              <a:buNone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ru-RU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связанно с тем, что корпус монитора и платы в системном блоке нагреваются и выделяют в воздух вредные вещества,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если компьютер новый.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buFontTx/>
              <a:buNone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ru-RU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 создаёт вокруг себя электростатическое поле которое притягивает пыль и соответственно она </a:t>
            </a:r>
            <a:r>
              <a:rPr lang="ru-RU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оседает в лёгких.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305800" cy="105348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Экологи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обращаются к правительствам стран с требованием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запретить производство и продажу потребителям продукции, имеющей среди своих компонентов токсины, а изготовителей вынудить найти безопасную альтернативу;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производителям компьютеров и пользователям дать больше стимулов для усовершенствования и повторного использования оборудования без его утилизации.</a:t>
            </a:r>
            <a:endParaRPr lang="ru-RU" sz="28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Профилактика заболеваний органов дыхания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556792"/>
            <a:ext cx="5643602" cy="506916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 typeface="+mj-lt"/>
              <a:buAutoNum type="arabicParenR"/>
            </a:pPr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Как можно чаще делайте влажную уборку помещения и </a:t>
            </a:r>
            <a:r>
              <a:rPr lang="ru-RU" sz="28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проветривайте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его. </a:t>
            </a:r>
          </a:p>
          <a:p>
            <a:pPr marL="533400" indent="-53340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ru-RU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увеличения влажности можно ставить открытую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емкость с водой.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ru-RU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Например: аквариум с рыбками, декоративные водопады.</a:t>
            </a:r>
          </a:p>
        </p:txBody>
      </p:sp>
      <p:pic>
        <p:nvPicPr>
          <p:cNvPr id="15366" name="Picture 6" descr="FISHBWL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28" y="4509924"/>
            <a:ext cx="1530166" cy="2348076"/>
          </a:xfrm>
          <a:noFill/>
        </p:spPr>
      </p:pic>
      <p:pic>
        <p:nvPicPr>
          <p:cNvPr id="3074" name="Picture 2" descr="http://cstor.nn2.ru/userfiles/data/ufiles/1/79/68/796876.perepilennaj_otkritaj_edit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84784"/>
            <a:ext cx="237626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mywishlist.ru/pic/i/wish/orig/003/577/883.jpeg"/>
          <p:cNvPicPr>
            <a:picLocks noChangeAspect="1" noChangeArrowheads="1"/>
          </p:cNvPicPr>
          <p:nvPr/>
        </p:nvPicPr>
        <p:blipFill>
          <a:blip r:embed="rId5" cstate="print">
            <a:lum bright="8000"/>
          </a:blip>
          <a:srcRect l="8565" t="10000" r="10071" b="3333"/>
          <a:stretch>
            <a:fillRect/>
          </a:stretch>
        </p:blipFill>
        <p:spPr bwMode="auto">
          <a:xfrm>
            <a:off x="7164287" y="4214818"/>
            <a:ext cx="1813091" cy="248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anetdesigner.com/wp-content/uploads/2014/10/%D1%8D%D0%BA%D0%BE%D0%BB%D0%BE%D0%B3%D0%B8%D1%8F-%D0%B8-%D0%B1%D1%83%D0%B4%D1%83%D1%89%D0%B5%D0%B5.jpg"/>
          <p:cNvPicPr>
            <a:picLocks noChangeAspect="1" noChangeArrowheads="1"/>
          </p:cNvPicPr>
          <p:nvPr/>
        </p:nvPicPr>
        <p:blipFill>
          <a:blip r:embed="rId2" cstate="print"/>
          <a:srcRect l="19357" t="12760" r="18663" b="34505"/>
          <a:stretch>
            <a:fillRect/>
          </a:stretch>
        </p:blipFill>
        <p:spPr bwMode="auto">
          <a:xfrm>
            <a:off x="13201" y="0"/>
            <a:ext cx="9130799" cy="68580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14480" y="1571612"/>
            <a:ext cx="596355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</a:t>
            </a:r>
            <a:r>
              <a:rPr lang="ru-RU" sz="2400" b="1" i="1" dirty="0">
                <a:solidFill>
                  <a:srgbClr val="0000CC"/>
                </a:solidFill>
              </a:rPr>
              <a:t>После покупки компьютера, желательно включить и оставить его на несколько часов в проветриваемом помещении, так как новые платы и новый пластик из которого сделан корпус монитора при нагревании выделяют очень большое количество вредных веществ.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714480" y="785794"/>
            <a:ext cx="5857916" cy="59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ВАЖНЫЙ СОВЕТ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101600">
                    <a:srgbClr val="00FF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Источники информации: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http://www.utro.ru/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ru-RU" dirty="0" err="1" smtClean="0">
                <a:solidFill>
                  <a:srgbClr val="0000CC"/>
                </a:solidFill>
                <a:cs typeface="Times New Roman" pitchFamily="18" charset="0"/>
              </a:rPr>
              <a:t>Кипервас</a:t>
            </a:r>
            <a:r>
              <a:rPr lang="ru-RU" dirty="0" smtClean="0">
                <a:solidFill>
                  <a:srgbClr val="0000CC"/>
                </a:solidFill>
                <a:cs typeface="Times New Roman" pitchFamily="18" charset="0"/>
              </a:rPr>
              <a:t> И.П. </a:t>
            </a:r>
            <a:r>
              <a:rPr lang="ru-RU" dirty="0" smtClean="0">
                <a:solidFill>
                  <a:srgbClr val="0000CC"/>
                </a:solidFill>
              </a:rPr>
              <a:t>«</a:t>
            </a:r>
            <a:r>
              <a:rPr lang="ru-RU" dirty="0" smtClean="0">
                <a:solidFill>
                  <a:srgbClr val="0000CC"/>
                </a:solidFill>
                <a:cs typeface="Times New Roman" pitchFamily="18" charset="0"/>
              </a:rPr>
              <a:t>Компьютер не виноват</a:t>
            </a:r>
            <a:r>
              <a:rPr lang="ru-RU" dirty="0" smtClean="0">
                <a:solidFill>
                  <a:srgbClr val="0000CC"/>
                </a:solidFill>
              </a:rPr>
              <a:t>»</a:t>
            </a:r>
            <a:r>
              <a:rPr lang="ru-RU" dirty="0" smtClean="0">
                <a:solidFill>
                  <a:srgbClr val="0000CC"/>
                </a:solidFill>
                <a:cs typeface="Times New Roman" pitchFamily="18" charset="0"/>
              </a:rPr>
              <a:t> //Здоровье</a:t>
            </a:r>
            <a:r>
              <a:rPr lang="ru-RU" dirty="0" smtClean="0">
                <a:solidFill>
                  <a:srgbClr val="0000CC"/>
                </a:solidFill>
              </a:rPr>
              <a:t>,</a:t>
            </a:r>
            <a:r>
              <a:rPr lang="ru-RU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1995 – N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</a:rPr>
              <a:t>«Компьютерная газета», 2004 -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</a:rPr>
              <a:t>N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</a:rPr>
              <a:t>6</a:t>
            </a:r>
          </a:p>
          <a:p>
            <a:pPr eaLnBrk="1" hangingPunct="1">
              <a:buFontTx/>
              <a:buNone/>
            </a:pPr>
            <a:endParaRPr lang="ru-RU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sz="3600" dirty="0" smtClean="0">
              <a:latin typeface="Times New Roman" pitchFamily="18" charset="0"/>
            </a:endParaRPr>
          </a:p>
        </p:txBody>
      </p:sp>
      <p:pic>
        <p:nvPicPr>
          <p:cNvPr id="11269" name="Picture 5" descr="student1_pas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071942"/>
            <a:ext cx="2808303" cy="24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anetdesigner.com/wp-content/uploads/2014/10/%D1%8D%D0%BA%D0%BE%D0%BB%D0%BE%D0%B3%D0%B8%D1%8F-%D0%B8-%D0%B1%D1%83%D0%B4%D1%83%D1%89%D0%B5%D0%B5.jpg"/>
          <p:cNvPicPr>
            <a:picLocks noChangeAspect="1" noChangeArrowheads="1"/>
          </p:cNvPicPr>
          <p:nvPr/>
        </p:nvPicPr>
        <p:blipFill>
          <a:blip r:embed="rId2" cstate="print"/>
          <a:srcRect l="19357" t="12760" r="18663" b="34505"/>
          <a:stretch>
            <a:fillRect/>
          </a:stretch>
        </p:blipFill>
        <p:spPr bwMode="auto">
          <a:xfrm>
            <a:off x="0" y="0"/>
            <a:ext cx="9130799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071678"/>
            <a:ext cx="6286544" cy="230425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CC"/>
                </a:solidFill>
              </a:rPr>
              <a:t>       </a:t>
            </a:r>
            <a:r>
              <a:rPr lang="ru-RU" sz="32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Подтвердить факты негативного  влияния компьютера на окружающую среду.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28596" y="857232"/>
            <a:ext cx="8229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00FF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Arial"/>
              </a:rPr>
              <a:t>Цель</a:t>
            </a:r>
            <a:r>
              <a:rPr kumimoji="0" lang="ru-RU" sz="5400" b="1" i="0" u="none" strike="noStrike" kern="1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00FF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Arial"/>
              </a:rPr>
              <a:t>: </a:t>
            </a:r>
            <a:endParaRPr kumimoji="0" lang="ru-RU" sz="5400" b="1" i="0" u="none" strike="noStrike" kern="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00FF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netdesigner.com/wp-content/uploads/2014/10/%D1%8D%D0%BA%D0%BE%D0%BB%D0%BE%D0%B3%D0%B8%D1%8F-%D0%B8-%D0%B1%D1%83%D0%B4%D1%83%D1%89%D0%B5%D0%B5.jpg"/>
          <p:cNvPicPr>
            <a:picLocks noChangeAspect="1" noChangeArrowheads="1"/>
          </p:cNvPicPr>
          <p:nvPr/>
        </p:nvPicPr>
        <p:blipFill>
          <a:blip r:embed="rId2" cstate="print"/>
          <a:srcRect l="19357" t="12760" r="18663" b="34505"/>
          <a:stretch>
            <a:fillRect/>
          </a:stretch>
        </p:blipFill>
        <p:spPr bwMode="auto">
          <a:xfrm>
            <a:off x="-1" y="0"/>
            <a:ext cx="91307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76064"/>
          </a:xfrm>
        </p:spPr>
        <p:txBody>
          <a:bodyPr/>
          <a:lstStyle/>
          <a:p>
            <a:r>
              <a:rPr lang="ru-RU" sz="54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00FF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  <a:cs typeface="Arial"/>
              </a:rPr>
              <a:t>Задачи: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rgbClr val="00FF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571612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привести данные исследования ученых о негативном влиянии компьютера на окружающую среду;</a:t>
            </a:r>
          </a:p>
          <a:p>
            <a:pPr algn="just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познакомить с профилактикой заболеваний, вызванных отрицательным воздействием компьютеров.</a:t>
            </a:r>
            <a:endParaRPr lang="ru-RU" sz="24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5728"/>
            <a:ext cx="9144000" cy="4437112"/>
          </a:xfrm>
        </p:spPr>
        <p:txBody>
          <a:bodyPr/>
          <a:lstStyle/>
          <a:p>
            <a:pPr eaLnBrk="1" hangingPunct="1"/>
            <a:r>
              <a:rPr lang="ru-RU" sz="32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 - полезное и функциональное изобретение, которое благодаря новейшим технологиям может заменить телевизор, видео и музыкальный центр, оказывается, не только лучший помощник на работе и партнер для досуга, но и </a:t>
            </a:r>
            <a:r>
              <a:rPr lang="ru-RU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опаснейший агрегат.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Picture 2" descr="https://im0-tub-ru.yandex.net/i?id=6e09771756883c3a62feae72ad88033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572008"/>
            <a:ext cx="2352427" cy="215247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4664"/>
            <a:ext cx="7560840" cy="396044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       </a:t>
            </a:r>
            <a:r>
              <a:rPr lang="ru-RU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исследователей, предложивших результаты своих изысканий вниманию чиновников ООН, обыкновенные персональные компьютеры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загрязняют окружающую среду не хуже автомобилей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Работающий компьютер </a:t>
            </a:r>
            <a:r>
              <a:rPr lang="ru-RU" sz="2800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деонизирует</a:t>
            </a:r>
            <a:r>
              <a:rPr lang="ru-RU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окружающую среду и уменьшает влажность воздуха.</a:t>
            </a:r>
          </a:p>
        </p:txBody>
      </p:sp>
      <p:sp>
        <p:nvSpPr>
          <p:cNvPr id="2" name="AutoShape 2" descr="https://bg.guru/attachments/%D0%BA%D0%BE%D0%BC%D0%BF%D1%8C%D1%8E%D1%82%D0%B5%D1%80-jpg.2003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bg.guru/attachments/%D0%BA%D0%BE%D0%BC%D0%BF%D1%8C%D1%8E%D1%82%D0%B5%D1%80-jpg.2003/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bg.guru/attachments/%D0%BA%D0%BE%D0%BC%D0%BF%D1%8C%D1%8E%D1%82%D0%B5%D1%80-jpg.2003/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://remontnadomu.by/wp-content/uploads/2017/02/42_article_sl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500570"/>
            <a:ext cx="3331708" cy="2260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mousema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635530"/>
            <a:ext cx="1630467" cy="19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netdesigner.com/wp-content/uploads/2014/10/%D1%8D%D0%BA%D0%BE%D0%BB%D0%BE%D0%B3%D0%B8%D1%8F-%D0%B8-%D0%B1%D1%83%D0%B4%D1%83%D1%89%D0%B5%D0%B5.jpg"/>
          <p:cNvPicPr>
            <a:picLocks noChangeAspect="1" noChangeArrowheads="1"/>
          </p:cNvPicPr>
          <p:nvPr/>
        </p:nvPicPr>
        <p:blipFill>
          <a:blip r:embed="rId2" cstate="print"/>
          <a:srcRect l="19357" t="12760" r="18663" b="34505"/>
          <a:stretch>
            <a:fillRect/>
          </a:stretch>
        </p:blipFill>
        <p:spPr bwMode="auto">
          <a:xfrm>
            <a:off x="-1" y="0"/>
            <a:ext cx="9130799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298" y="1000108"/>
            <a:ext cx="5357850" cy="411481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производства         </a:t>
            </a:r>
          </a:p>
          <a:p>
            <a:pPr eaLnBrk="1" hangingPunct="1">
              <a:buFontTx/>
              <a:buNone/>
            </a:pPr>
            <a:r>
              <a:rPr lang="ru-RU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компьютера с   </a:t>
            </a:r>
          </a:p>
          <a:p>
            <a:pPr eaLnBrk="1" hangingPunct="1">
              <a:buFontTx/>
              <a:buNone/>
            </a:pPr>
            <a:r>
              <a:rPr lang="ru-RU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монитором весом </a:t>
            </a:r>
          </a:p>
          <a:p>
            <a:pPr eaLnBrk="1" hangingPunct="1">
              <a:buFontTx/>
              <a:buNone/>
            </a:pPr>
            <a:r>
              <a:rPr lang="ru-RU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24 кг необходимо</a:t>
            </a:r>
            <a:r>
              <a:rPr lang="en-US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endParaRPr lang="ru-RU" sz="1600" b="1" dirty="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endParaRPr lang="ru-RU" sz="1600" b="1" dirty="0" smtClean="0"/>
          </a:p>
          <a:p>
            <a:pPr algn="just" eaLnBrk="1" hangingPunct="1">
              <a:buClr>
                <a:srgbClr val="0000CC"/>
              </a:buCl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 кг </a:t>
            </a:r>
            <a:r>
              <a:rPr 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ископаемого топлива</a:t>
            </a:r>
            <a:r>
              <a:rPr lang="en-US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 eaLnBrk="1" hangingPunct="1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кг </a:t>
            </a:r>
            <a:r>
              <a:rPr 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химикатов</a:t>
            </a:r>
            <a:r>
              <a:rPr lang="en-US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 т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285728"/>
            <a:ext cx="8662990" cy="4191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</a:t>
            </a:r>
            <a:r>
              <a:rPr 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ископаемого топлива усугубляет процесс глобального потепления, а многие химикаты токсичны. В частности, химикаты, используемые при производстве компьютеров</a:t>
            </a:r>
            <a:r>
              <a:rPr lang="ru-RU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монтажных платах, центральных процессорах и мониторах</a:t>
            </a:r>
            <a:r>
              <a:rPr 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ставят под угрозу </a:t>
            </a:r>
            <a:r>
              <a:rPr lang="ru-RU" sz="2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сотрудников фабрик</a:t>
            </a:r>
            <a:r>
              <a:rPr 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также </a:t>
            </a:r>
            <a:r>
              <a:rPr lang="ru-RU" sz="24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поражают питьевые водоемы вокруг свалок.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194" name="Picture 2" descr="http://www.segodnya.ua/img/users/492/32/2(260)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4475758" y="3356992"/>
            <a:ext cx="4423294" cy="331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377808" cy="1431032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одна актуальная проблема –            короткий срок службы современного компьютерного оборудования.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14282" y="1785926"/>
            <a:ext cx="7774632" cy="343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Развивающиеся технологии поощряют пользователей менять полностью, заменять своих "боевых друзей", что приводит к горам отходов.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0033"/>
              </a:buClr>
              <a:buFont typeface="Wingdings" pitchFamily="2" charset="2"/>
              <a:buChar char="q"/>
            </a:pPr>
            <a:r>
              <a:rPr lang="ru-RU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Компьютерный лом либо перерабатывают, либо выбрасывают на огромные свалки, что создает существенную угрозу здоровью жителей планеты.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http://bg.ru/media/upload/files/ThinkstockPhotos-18000726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143380"/>
            <a:ext cx="3823597" cy="254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20688"/>
            <a:ext cx="77724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 что говорят врачи?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5429264"/>
            <a:ext cx="7253808" cy="2124068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предупреждают о заболеваниях органов дыхания!</a:t>
            </a:r>
          </a:p>
        </p:txBody>
      </p:sp>
      <p:pic>
        <p:nvPicPr>
          <p:cNvPr id="6146" name="Picture 2" descr="http://www.basarabia.md/wp-content/uploads/2015/03/doc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480720" cy="3484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478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Компьютеры и экология</vt:lpstr>
      <vt:lpstr>       Подтвердить факты негативного  влияния компьютера на окружающую среду.</vt:lpstr>
      <vt:lpstr>Задачи: </vt:lpstr>
      <vt:lpstr>Компьютер - полезное и функциональное изобретение, которое благодаря новейшим технологиям может заменить телевизор, видео и музыкальный центр, оказывается, не только лучший помощник на работе и партнер для досуга, но и опаснейший агрегат. </vt:lpstr>
      <vt:lpstr>Слайд 5</vt:lpstr>
      <vt:lpstr>Слайд 6</vt:lpstr>
      <vt:lpstr>Слайд 7</vt:lpstr>
      <vt:lpstr>Еще одна актуальная проблема –            короткий срок службы современного компьютерного оборудования.</vt:lpstr>
      <vt:lpstr>А что говорят врачи?</vt:lpstr>
      <vt:lpstr>Слайд 10</vt:lpstr>
      <vt:lpstr>Слайд 11</vt:lpstr>
      <vt:lpstr>Профилактика заболеваний органов дыхания</vt:lpstr>
      <vt:lpstr>Слайд 13</vt:lpstr>
      <vt:lpstr>Источники информации:</vt:lpstr>
    </vt:vector>
  </TitlesOfParts>
  <Company>МОУ МУК "Юность"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Компьютеры загрязняют окружающую среду</dc:title>
  <dc:creator>Прищепа</dc:creator>
  <cp:lastModifiedBy>админ</cp:lastModifiedBy>
  <cp:revision>42</cp:revision>
  <dcterms:created xsi:type="dcterms:W3CDTF">2006-02-15T11:11:53Z</dcterms:created>
  <dcterms:modified xsi:type="dcterms:W3CDTF">2017-04-20T06:47:01Z</dcterms:modified>
</cp:coreProperties>
</file>