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63" r:id="rId16"/>
    <p:sldId id="272" r:id="rId17"/>
    <p:sldId id="264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9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CE446-143C-4066-A370-01404D60E47F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36E0E-068D-468A-A944-3E9A741D6F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819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крупнейший в России и один из крупнейших в мире художественный и культурно-исторический музей.</a:t>
            </a:r>
          </a:p>
          <a:p>
            <a:endParaRPr lang="ru-RU" dirty="0" smtClean="0"/>
          </a:p>
          <a:p>
            <a:r>
              <a:rPr lang="ru-RU" dirty="0" smtClean="0"/>
              <a:t>Свою историю музей начинает с коллекций произведений искусства, которые начала приобретать в частном порядке российская императрица Екатерина II. Первоначально эта коллекция размещалась в специальном дворцовом флигеле — Малом Эрмитаже (от фр. </a:t>
            </a:r>
            <a:r>
              <a:rPr lang="ru-RU" dirty="0" err="1" smtClean="0"/>
              <a:t>ermitage</a:t>
            </a:r>
            <a:r>
              <a:rPr lang="ru-RU" dirty="0" smtClean="0"/>
              <a:t> — место уединения, келья, приют отшельника, затворничество), откуда и закрепилось общее название будущего музея[1]. В 1852 году из сильно разросшейся коллекции был сформирован и открыт для посещения публики Императорский Эрмитаж.</a:t>
            </a:r>
          </a:p>
          <a:p>
            <a:endParaRPr lang="ru-RU" dirty="0" smtClean="0"/>
          </a:p>
          <a:p>
            <a:r>
              <a:rPr lang="ru-RU" dirty="0" smtClean="0"/>
              <a:t>Современный Государственный Эрмитаж представляет собой сложный музейный комплекс. Основная экспозиционная часть музея занимает пять зданий, расположенных вдоль набережной реки Невы в центре Санкт-Петербурга, главным из которых принято считать Зимний дворец.</a:t>
            </a:r>
          </a:p>
          <a:p>
            <a:endParaRPr lang="ru-RU" dirty="0" smtClean="0"/>
          </a:p>
          <a:p>
            <a:r>
              <a:rPr lang="ru-RU" dirty="0" smtClean="0"/>
              <a:t>На сегодняшний день коллекция музея насчитывает около трёх миллионов произведений искусства и памятников мировой культуры, начиная с каменного века и до нашего столетия.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36E0E-068D-468A-A944-3E9A741D6FE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9239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бывший императорский дворец в центре Санкт-Петербурга по адресу Садовая ул., № 2, построенный по заказу императора Павла I на рубеже XVIII—XIX веков и ставший местом его смерти. Это здание — крупнейший архитектурный памятник, завершающий собою историю петербургского зодчества XVIII века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36E0E-068D-468A-A944-3E9A741D6FE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6462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парковый ансамбль, памятник садово-паркового искусства первой трети XVIII века[1] в центре Санкт-Петербурга. Сад был заложен по повелению Петра I в 1704 году и первоначально был регулярным.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36E0E-068D-468A-A944-3E9A741D6FE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9428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Павловск» — дворцово-парковый ансамбль конца XVIII — начала XIX веков, расположенный в городе Павловске, современном пригороде Санкт-Петербурга. Ядро дворцово-паркового комплекса — Павловский дворец, который являлся летним дворцом Павла I.</a:t>
            </a:r>
          </a:p>
          <a:p>
            <a:endParaRPr lang="ru-RU" dirty="0" smtClean="0"/>
          </a:p>
          <a:p>
            <a:r>
              <a:rPr lang="ru-RU" dirty="0" smtClean="0"/>
              <a:t>Ко дворцу примыкает парк площадью около 600 га, по обоим берегам реки Славянки, что делает его одним из крупнейших пейзажных парков в Европе. Дворец и парк строились на протяжении около 50 лет тремя поколениями архитекторов и оформителей: Чарлз Камерон, </a:t>
            </a:r>
            <a:r>
              <a:rPr lang="ru-RU" dirty="0" err="1" smtClean="0"/>
              <a:t>Винченцо</a:t>
            </a:r>
            <a:r>
              <a:rPr lang="ru-RU" dirty="0" smtClean="0"/>
              <a:t> Бренна, </a:t>
            </a:r>
            <a:r>
              <a:rPr lang="ru-RU" dirty="0" err="1" smtClean="0"/>
              <a:t>Джакомо</a:t>
            </a:r>
            <a:r>
              <a:rPr lang="ru-RU" dirty="0" smtClean="0"/>
              <a:t> Кваренги, Андрей Воронихин, Карло Росси.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36E0E-068D-468A-A944-3E9A741D6FE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3532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один из дворцов Санкт-Петербурга, важная часть ансамбля Исаакиевской площади.</a:t>
            </a:r>
          </a:p>
          <a:p>
            <a:endParaRPr lang="ru-RU" dirty="0" smtClean="0"/>
          </a:p>
          <a:p>
            <a:r>
              <a:rPr lang="ru-RU" dirty="0" smtClean="0"/>
              <a:t>Наряду с Зимним и Таврическим — один из трех «политических» дворцов Петербурга, центр событий 1917 и 1991 года.</a:t>
            </a:r>
          </a:p>
          <a:p>
            <a:endParaRPr lang="ru-RU" dirty="0" smtClean="0"/>
          </a:p>
          <a:p>
            <a:r>
              <a:rPr lang="ru-RU" dirty="0" smtClean="0"/>
              <a:t>Построен в 1839—1844 годах по проекту архитектора А. И. </a:t>
            </a:r>
            <a:r>
              <a:rPr lang="ru-RU" dirty="0" err="1" smtClean="0"/>
              <a:t>Штакеншнейдера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Дворец расположен на южной стороне площади, вдоль Синего моста через Мойку. На этом участке земли, в XVIII веке принадлежавшем генерал-фельдмаршалу Ивану Григорьевичу </a:t>
            </a:r>
            <a:r>
              <a:rPr lang="ru-RU" dirty="0" err="1" smtClean="0"/>
              <a:t>Чернышёву</a:t>
            </a:r>
            <a:r>
              <a:rPr lang="ru-RU" dirty="0" smtClean="0"/>
              <a:t>, стоял дворец, построенный в 1762—1768 Ж. Б. </a:t>
            </a:r>
            <a:r>
              <a:rPr lang="ru-RU" dirty="0" err="1" smtClean="0"/>
              <a:t>Валлен-Деламотом</a:t>
            </a:r>
            <a:r>
              <a:rPr lang="ru-RU" dirty="0" smtClean="0"/>
              <a:t>. В 1825-39 годы в нём размещалось Николаевское кавалерийское училище.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Портрет Марии Николаевны кисти Франца </a:t>
            </a:r>
            <a:r>
              <a:rPr lang="ru-RU" dirty="0" err="1" smtClean="0"/>
              <a:t>Ксавье</a:t>
            </a:r>
            <a:r>
              <a:rPr lang="ru-RU" dirty="0" smtClean="0"/>
              <a:t> </a:t>
            </a:r>
            <a:r>
              <a:rPr lang="ru-RU" dirty="0" err="1" smtClean="0"/>
              <a:t>Винтергальтера</a:t>
            </a:r>
            <a:r>
              <a:rPr lang="ru-RU" dirty="0" smtClean="0"/>
              <a:t>, Государственный Эрмитаж, Санкт-Петербург</a:t>
            </a:r>
          </a:p>
          <a:p>
            <a:r>
              <a:rPr lang="ru-RU" dirty="0" smtClean="0"/>
              <a:t>С 1845 года дворец стал официальной резиденцией князей </a:t>
            </a:r>
            <a:r>
              <a:rPr lang="ru-RU" dirty="0" err="1" smtClean="0"/>
              <a:t>Лейхтенбергских</a:t>
            </a:r>
            <a:r>
              <a:rPr lang="ru-RU" dirty="0" smtClean="0"/>
              <a:t> в Санкт-Петербурге и был назван в честь дочери Николая I Марии Николаевны.</a:t>
            </a:r>
          </a:p>
          <a:p>
            <a:endParaRPr lang="ru-RU" dirty="0" smtClean="0"/>
          </a:p>
          <a:p>
            <a:r>
              <a:rPr lang="ru-RU" dirty="0" smtClean="0"/>
              <a:t>В 1884 году Мариинский дворец был выкуплен в казну за 3 000 000 рублей с рассрочкой на тридцать лет, c 1885 года в нём размещался Государственный совет Российской империи и Комитет министров Российской империи. В апреле 1902 года в вестибюле дворца террористом был смертельно ранен министр внутренних дел Д. С. Сипягин.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36E0E-068D-468A-A944-3E9A741D6FE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4234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входит в состав архитектурного ансамбля Смольного монастыря, который находится в Санкт-Петербурге на левом берегу Невы на Смольной набережной. Является также концертной площадкой классической музыки. (пл. Растрелли, 3/1)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36E0E-068D-468A-A944-3E9A741D6FE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8937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памятник Петру I на Сенатской площади в Санкт-Петербурге.</a:t>
            </a:r>
          </a:p>
          <a:p>
            <a:endParaRPr lang="ru-RU" dirty="0" smtClean="0"/>
          </a:p>
          <a:p>
            <a:r>
              <a:rPr lang="ru-RU" dirty="0" smtClean="0"/>
              <a:t>Открытие памятника состоялось 7 августа (18 августа) 1782 года[1]. Является самым первым памятником в Санкт-Петербурге. Позднее получил своё название благодаря знаменитой одноимённой поэме А. С. Пушкина, хотя на самом деле изготовлен из бронзы.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36E0E-068D-468A-A944-3E9A741D6FE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2980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православный мемориальный </a:t>
            </a:r>
            <a:r>
              <a:rPr lang="ru-RU" dirty="0" err="1" smtClean="0"/>
              <a:t>однопрестольный</a:t>
            </a:r>
            <a:r>
              <a:rPr lang="ru-RU" dirty="0" smtClean="0"/>
              <a:t> храм во имя Воскресения Христова; сооружён в память того, что на этом месте 1 [13] марта 1881 года в результате покушения был смертельно ранен император Александр II (выражение на крови указывает на кровь царя). Храм был сооружён как памятник Царю-Мученику на средства, собранные по всей России[1].</a:t>
            </a:r>
          </a:p>
          <a:p>
            <a:endParaRPr lang="ru-RU" dirty="0" smtClean="0"/>
          </a:p>
          <a:p>
            <a:r>
              <a:rPr lang="ru-RU" dirty="0" smtClean="0"/>
              <a:t>Расположен в историческом центре Санкт-Петербурга на берегу канала Грибоедова рядом с Михайловским садом и Конюшенной площадью, неподалёку от Марсова поля. Высота девятиглавого храма 81 м, вместимость до 1600 человек. Является музеем и памятником русской архитектуры.</a:t>
            </a:r>
          </a:p>
          <a:p>
            <a:endParaRPr lang="ru-RU" dirty="0" smtClean="0"/>
          </a:p>
          <a:p>
            <a:r>
              <a:rPr lang="ru-RU" dirty="0" smtClean="0"/>
              <a:t>Храм был возведён по указу императора Александра III в 1883—1907 годах по совместному проекту архитектора Альфреда </a:t>
            </a:r>
            <a:r>
              <a:rPr lang="ru-RU" dirty="0" err="1" smtClean="0"/>
              <a:t>Парланда</a:t>
            </a:r>
            <a:r>
              <a:rPr lang="ru-RU" dirty="0" smtClean="0"/>
              <a:t> и архимандрита Игнатия (Малышева), который впоследствии от строительства отошёл. Проект выполнен в «русском стиле», несколько напоминает московский собор Василия Блаженного. Строительство длилось 24 года. 19 августа 1907 года собор был освящён.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36E0E-068D-468A-A944-3E9A741D6FE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1855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крепость в Санкт-Петербурге, расположенная на Заячьем острове, историческое ядро города. Официальное название — </a:t>
            </a:r>
            <a:r>
              <a:rPr lang="ru-RU" dirty="0" err="1" smtClean="0"/>
              <a:t>Санкт-Петербу́ргская</a:t>
            </a:r>
            <a:r>
              <a:rPr lang="ru-RU" dirty="0" smtClean="0"/>
              <a:t>, в 1914—1917 годах — </a:t>
            </a:r>
            <a:r>
              <a:rPr lang="ru-RU" dirty="0" err="1" smtClean="0"/>
              <a:t>Петрогра́дская</a:t>
            </a:r>
            <a:r>
              <a:rPr lang="ru-RU" dirty="0" smtClean="0"/>
              <a:t> крепость.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36E0E-068D-468A-A944-3E9A741D6FE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6659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дворцово-парковый ансамбль на южном берегу Финского залива. Находится на территории муниципального образования город Петергоф (с 1944 года по 1997 год [1] — Петродворец) в </a:t>
            </a:r>
            <a:r>
              <a:rPr lang="ru-RU" dirty="0" err="1" smtClean="0"/>
              <a:t>Петродворцовом</a:t>
            </a:r>
            <a:r>
              <a:rPr lang="ru-RU" dirty="0" smtClean="0"/>
              <a:t> районе Санкт-Петербурга. От него происходит название Петергофской дороги. Часть его находится в ведении Государственного музея-заповедника «Петергоф».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36E0E-068D-468A-A944-3E9A741D6FE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5530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он же Российский государственный академический театр драмы им. А. С. Пушкина) — петербургский театр, один из старейших драматических театров России, сохранившихся до нашего времени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36E0E-068D-468A-A944-3E9A741D6FE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5944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Постоянный каменный мост переброшен через Фонтанку по линии Невского проспекта в 1785 году.</a:t>
            </a:r>
          </a:p>
          <a:p>
            <a:endParaRPr lang="ru-RU" dirty="0" smtClean="0"/>
          </a:p>
          <a:p>
            <a:r>
              <a:rPr lang="ru-RU" dirty="0" smtClean="0"/>
              <a:t>Своим названием мост обязан подполковнику-инженеру Михаилу Аничкову, чей батальон во времена Петра Великого дислоцировался за Фонтанкой в так называемой Аничковой слободе[2].</a:t>
            </a:r>
          </a:p>
          <a:p>
            <a:endParaRPr lang="ru-RU" dirty="0" smtClean="0"/>
          </a:p>
          <a:p>
            <a:r>
              <a:rPr lang="ru-RU" dirty="0" smtClean="0"/>
              <a:t>«Народная этимология», возводящая название к некоей Ане, или </a:t>
            </a:r>
            <a:r>
              <a:rPr lang="ru-RU" dirty="0" err="1" smtClean="0"/>
              <a:t>Аничке</a:t>
            </a:r>
            <a:r>
              <a:rPr lang="ru-RU" dirty="0" smtClean="0"/>
              <a:t> неверна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36E0E-068D-468A-A944-3E9A741D6FE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0501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самый большой остров в дельте реки Невы. Наибольшая протяжённость: с севера на юг — 4,2 км, с запада на восток — 6,6 км. Площадь — 10,9 км². Возвышается над уровнем воды (ординаром) до 3,5 м. Входит в состав Санкт-Петербурга, занимая основную часть Василеостровского района.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36E0E-068D-468A-A944-3E9A741D6FE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3003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бывший императорский дворец; один из крупнейших в окрестностях Санкт-Петербурга. Расположен в современном городе Пушкине (ранее — Царское Село), в Пушкинском районе города федерального значения Санкт-Петербурга.</a:t>
            </a:r>
          </a:p>
          <a:p>
            <a:endParaRPr lang="ru-RU" dirty="0" smtClean="0"/>
          </a:p>
          <a:p>
            <a:r>
              <a:rPr lang="ru-RU" dirty="0" smtClean="0"/>
              <a:t>Здание заложено в 1717 году по приказу российской императрицы Екатерины I; представляет образец позднего барокко. В советское время во дворце был открыт музей. Во время Великой Отечественной войны дворец был сильно повреждён. Его восстановление заняло долгие годы и продолжается Ленинградской школой реставраторов на строго научной основе. До завершения ещё далеко.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36E0E-068D-468A-A944-3E9A741D6FE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092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крупнейший православный храм Санкт-Петербурга. Расположен на Исаакиевской площади. Имеет статус музея; зарегистрированная в июне 1991 года церковная община имеет возможность совершать богослужение по особым дням с разрешения дирекции музея. Освящён во имя преподобного </a:t>
            </a:r>
            <a:r>
              <a:rPr lang="ru-RU" dirty="0" err="1" smtClean="0"/>
              <a:t>Исаакия</a:t>
            </a:r>
            <a:r>
              <a:rPr lang="ru-RU" dirty="0" smtClean="0"/>
              <a:t> Далматского, почитаемого Петром I святого, так как император родился в день его памяти — 30 мая по юлианскому календарю.</a:t>
            </a:r>
          </a:p>
          <a:p>
            <a:endParaRPr lang="ru-RU" dirty="0" smtClean="0"/>
          </a:p>
          <a:p>
            <a:r>
              <a:rPr lang="ru-RU" dirty="0" smtClean="0"/>
              <a:t>Построен в 1818—1858 годы по проекту архитектора Огюста </a:t>
            </a:r>
            <a:r>
              <a:rPr lang="ru-RU" dirty="0" err="1" smtClean="0"/>
              <a:t>Монферрана</a:t>
            </a:r>
            <a:r>
              <a:rPr lang="ru-RU" dirty="0" smtClean="0"/>
              <a:t>; строительство курировал император Николай I, председателем комиссии построения был Карл Опперман.</a:t>
            </a:r>
          </a:p>
          <a:p>
            <a:endParaRPr lang="ru-RU" dirty="0" smtClean="0"/>
          </a:p>
          <a:p>
            <a:r>
              <a:rPr lang="ru-RU" dirty="0" smtClean="0"/>
              <a:t>Торжественное освящение 30 мая (11 июня) 1858 года нового кафедрального собора совершил митрополит Новгородский, Санкт-Петербургский, </a:t>
            </a:r>
            <a:r>
              <a:rPr lang="ru-RU" dirty="0" err="1" smtClean="0"/>
              <a:t>Эстляндский</a:t>
            </a:r>
            <a:r>
              <a:rPr lang="ru-RU" dirty="0" smtClean="0"/>
              <a:t> и Финляндский Григорий (Постников).</a:t>
            </a:r>
          </a:p>
          <a:p>
            <a:endParaRPr lang="ru-RU" dirty="0" smtClean="0"/>
          </a:p>
          <a:p>
            <a:r>
              <a:rPr lang="ru-RU" dirty="0" smtClean="0"/>
              <a:t>Творение </a:t>
            </a:r>
            <a:r>
              <a:rPr lang="ru-RU" dirty="0" err="1" smtClean="0"/>
              <a:t>Монферрана</a:t>
            </a:r>
            <a:r>
              <a:rPr lang="ru-RU" dirty="0" smtClean="0"/>
              <a:t> — четвёртый по счёту храм в честь </a:t>
            </a:r>
            <a:r>
              <a:rPr lang="ru-RU" dirty="0" err="1" smtClean="0"/>
              <a:t>Исаакия</a:t>
            </a:r>
            <a:r>
              <a:rPr lang="ru-RU" dirty="0" smtClean="0"/>
              <a:t> Далматского, построенный в Санкт-Петербурге.</a:t>
            </a:r>
          </a:p>
          <a:p>
            <a:endParaRPr lang="ru-RU" dirty="0" smtClean="0"/>
          </a:p>
          <a:p>
            <a:r>
              <a:rPr lang="ru-RU" dirty="0" smtClean="0"/>
              <a:t>Высота — 101,5 м, внутренняя площадь — более 4 000 м².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36E0E-068D-468A-A944-3E9A741D6FE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9233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кабинет редкостей, в настоящее время — Музей антропологии и этнографии имени Петра Великого Российской академии наук (МАЭ РАН) — первый музей России, учреждённый императором Петром Первым и находящийся в Санкт-Петербурге.</a:t>
            </a:r>
          </a:p>
          <a:p>
            <a:endParaRPr lang="ru-RU" dirty="0" smtClean="0"/>
          </a:p>
          <a:p>
            <a:r>
              <a:rPr lang="ru-RU" dirty="0" smtClean="0"/>
              <a:t>Обладает уникальной коллекцией предметов старины, раскрывающих историю и быт многих народов. Но многим этот музей известен по коллекции «уродцев» — анатомических редкостей и аномалий. Здание Кунсткамеры является с начала XVIII в. символом Российской академии наук[1].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36E0E-068D-468A-A944-3E9A741D6FE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8025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Достопримечательности</a:t>
            </a:r>
            <a:br>
              <a:rPr lang="ru-RU" dirty="0" smtClean="0"/>
            </a:br>
            <a:r>
              <a:rPr lang="ru-RU" dirty="0" smtClean="0"/>
              <a:t>Санкт-Петербурга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Работу выполнил:</a:t>
            </a:r>
          </a:p>
          <a:p>
            <a:pPr algn="r"/>
            <a:r>
              <a:rPr lang="ru-RU" dirty="0" smtClean="0"/>
              <a:t>Ученик </a:t>
            </a:r>
            <a:r>
              <a:rPr lang="ru-RU" dirty="0" smtClean="0"/>
              <a:t>11 </a:t>
            </a:r>
            <a:r>
              <a:rPr lang="ru-RU" dirty="0" smtClean="0"/>
              <a:t>класса</a:t>
            </a:r>
          </a:p>
          <a:p>
            <a:pPr algn="r"/>
            <a:r>
              <a:rPr lang="ru-RU" dirty="0" smtClean="0"/>
              <a:t>Морсов Станислав</a:t>
            </a:r>
            <a:endParaRPr lang="ru-RU" dirty="0" smtClean="0"/>
          </a:p>
          <a:p>
            <a:pPr algn="r"/>
            <a:r>
              <a:rPr lang="ru-RU" err="1" smtClean="0"/>
              <a:t>Учитель</a:t>
            </a:r>
            <a:r>
              <a:rPr lang="ru-RU" smtClean="0"/>
              <a:t>: Мялкина</a:t>
            </a:r>
            <a:r>
              <a:rPr lang="ru-RU" dirty="0" smtClean="0"/>
              <a:t> </a:t>
            </a:r>
            <a:r>
              <a:rPr lang="ru-RU" dirty="0" smtClean="0"/>
              <a:t>Е.Ю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7001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283" y="2080798"/>
            <a:ext cx="5734040" cy="430053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Кунтскамера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354292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32856"/>
            <a:ext cx="6105599" cy="40704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Михайловский замок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975402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2080798"/>
            <a:ext cx="5688632" cy="426647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Летний сад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249957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649" y="2204864"/>
            <a:ext cx="6125237" cy="42484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Павловский дворец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886133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60" y="2204864"/>
            <a:ext cx="8369436" cy="41764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Мариинский дворец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50016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060848"/>
            <a:ext cx="6357627" cy="423841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Смольный собор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652638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2132856"/>
            <a:ext cx="5932498" cy="42782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Медный всадник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10039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96622"/>
            <a:ext cx="6192688" cy="440073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Храм Спас- На- Крови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55807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915958" cy="1274668"/>
          </a:xfrm>
        </p:spPr>
        <p:txBody>
          <a:bodyPr/>
          <a:lstStyle/>
          <a:p>
            <a:r>
              <a:rPr lang="ru-RU" dirty="0" smtClean="0"/>
              <a:t>Спасибо за внимание 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Program Files\Microsoft Office\MEDIA\CAGCAT10\j015776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12" y="2120970"/>
            <a:ext cx="4728320" cy="3972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210431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895" y="2033489"/>
            <a:ext cx="6301457" cy="434783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Эрмитаж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5989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260" y="2060848"/>
            <a:ext cx="6046076" cy="43924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332656"/>
            <a:ext cx="7843950" cy="1440160"/>
          </a:xfrm>
        </p:spPr>
        <p:txBody>
          <a:bodyPr/>
          <a:lstStyle/>
          <a:p>
            <a:r>
              <a:rPr lang="ru-RU" dirty="0" smtClean="0"/>
              <a:t>Петропавловская </a:t>
            </a:r>
            <a:br>
              <a:rPr lang="ru-RU" dirty="0" smtClean="0"/>
            </a:br>
            <a:r>
              <a:rPr lang="ru-RU" dirty="0" smtClean="0"/>
              <a:t>крепость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08417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50" y="2247900"/>
            <a:ext cx="7011899" cy="38782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548680"/>
            <a:ext cx="7756263" cy="1054250"/>
          </a:xfrm>
        </p:spPr>
        <p:txBody>
          <a:bodyPr/>
          <a:lstStyle/>
          <a:p>
            <a:r>
              <a:rPr lang="ru-RU" dirty="0" smtClean="0"/>
              <a:t>	Петергоф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928708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208" y="2039500"/>
            <a:ext cx="5866104" cy="44858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Александрийский театр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116359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15" y="2060848"/>
            <a:ext cx="7917789" cy="43924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Аничков мост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887701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60848"/>
            <a:ext cx="6070077" cy="455255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Васильевский остров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90801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08" y="2132856"/>
            <a:ext cx="6930575" cy="41764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Екатерининский дворец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118246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269" y="1970514"/>
            <a:ext cx="5875059" cy="441081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Исаакиевский собор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079775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33</TotalTime>
  <Words>1309</Words>
  <Application>Microsoft Office PowerPoint</Application>
  <PresentationFormat>Экран (4:3)</PresentationFormat>
  <Paragraphs>103</Paragraphs>
  <Slides>18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Твердый переплет</vt:lpstr>
      <vt:lpstr>Достопримечательности Санкт-Петербурга</vt:lpstr>
      <vt:lpstr>Эрмитаж</vt:lpstr>
      <vt:lpstr>Петропавловская  крепость</vt:lpstr>
      <vt:lpstr> Петергоф</vt:lpstr>
      <vt:lpstr>Александрийский театр</vt:lpstr>
      <vt:lpstr>Аничков мост</vt:lpstr>
      <vt:lpstr>Васильевский остров</vt:lpstr>
      <vt:lpstr>Екатерининский дворец</vt:lpstr>
      <vt:lpstr>Исаакиевский собор</vt:lpstr>
      <vt:lpstr>Кунтскамера</vt:lpstr>
      <vt:lpstr>Михайловский замок</vt:lpstr>
      <vt:lpstr>Летний сад</vt:lpstr>
      <vt:lpstr>Павловский дворец</vt:lpstr>
      <vt:lpstr>Мариинский дворец</vt:lpstr>
      <vt:lpstr>Смольный собор</vt:lpstr>
      <vt:lpstr>Медный всадник</vt:lpstr>
      <vt:lpstr>Храм Спас- На- Крови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Достопримечательности Санкт-Петербурга</dc:title>
  <dc:creator>user</dc:creator>
  <cp:lastModifiedBy>админ</cp:lastModifiedBy>
  <cp:revision>5</cp:revision>
  <dcterms:created xsi:type="dcterms:W3CDTF">2014-11-17T13:42:28Z</dcterms:created>
  <dcterms:modified xsi:type="dcterms:W3CDTF">2015-04-17T04:54:31Z</dcterms:modified>
</cp:coreProperties>
</file>