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D4A35"/>
    <a:srgbClr val="EFC495"/>
    <a:srgbClr val="8C5F44"/>
    <a:srgbClr val="FFE0C1"/>
    <a:srgbClr val="FFCC99"/>
    <a:srgbClr val="FFFF99"/>
    <a:srgbClr val="96613A"/>
    <a:srgbClr val="FF9933"/>
    <a:srgbClr val="9F8AB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 userDrawn="1"/>
        </p:nvSpPr>
        <p:spPr>
          <a:xfrm>
            <a:off x="251520" y="260648"/>
            <a:ext cx="8568952" cy="6329337"/>
          </a:xfrm>
          <a:prstGeom prst="frame">
            <a:avLst>
              <a:gd name="adj1" fmla="val 3069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D:\Рабоч папка\в 08 2014\Рисунок1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8" y="3552924"/>
            <a:ext cx="3031774" cy="30169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0348"/>
            <a:ext cx="8136904" cy="324467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>
              <a:defRPr sz="6000" b="1" cap="all" spc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8822" y="3645024"/>
            <a:ext cx="5305626" cy="2736304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 userDrawn="1"/>
        </p:nvSpPr>
        <p:spPr>
          <a:xfrm rot="10800000">
            <a:off x="403920" y="3410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251520" y="1886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684" y="400385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12640"/>
            <a:ext cx="8136904" cy="509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CC0099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8" name="Picture 2" descr="D:\Рабоч папка\в 08 2014\Рисунок1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807638" cy="17988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0">
          <a:ln/>
          <a:solidFill>
            <a:srgbClr val="FF0000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136904" cy="187220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Я и МОИ Друзья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805264"/>
            <a:ext cx="5256584" cy="576064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© Автор: </a:t>
            </a:r>
            <a:r>
              <a:rPr lang="ru-RU" sz="20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Хомченко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Анастасия, </a:t>
            </a:r>
          </a:p>
          <a:p>
            <a:r>
              <a:rPr lang="ru-RU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ученица 2 «А» класса МОУ </a:t>
            </a:r>
            <a:r>
              <a:rPr lang="ru-RU" sz="20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Ишненской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СОШ</a:t>
            </a:r>
            <a:endParaRPr lang="ru-RU" sz="20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_20200209_1559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6004" y="2924944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792584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Приятели в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1208"/>
            <a:ext cx="8352928" cy="1008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Со многими ребятами в классе у меня сложились хорошие приятельские отношения. 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_20200305_1808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124744"/>
            <a:ext cx="5471592" cy="41036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друга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12640"/>
            <a:ext cx="5760640" cy="509668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rgbClr val="0033CC"/>
                </a:solidFill>
                <a:effectLst/>
                <a:latin typeface="Arial" pitchFamily="34" charset="0"/>
                <a:cs typeface="Arial" pitchFamily="34" charset="0"/>
              </a:rPr>
              <a:t>Настоящий друг везде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rgbClr val="0033CC"/>
                </a:solidFill>
                <a:effectLst/>
                <a:latin typeface="Arial" pitchFamily="34" charset="0"/>
                <a:cs typeface="Arial" pitchFamily="34" charset="0"/>
              </a:rPr>
              <a:t>Верен: в счастье и в беде;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rgbClr val="0033CC"/>
                </a:solidFill>
                <a:effectLst/>
                <a:latin typeface="Arial" pitchFamily="34" charset="0"/>
                <a:cs typeface="Arial" pitchFamily="34" charset="0"/>
              </a:rPr>
              <a:t>Грусть твоя его тревожит,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rgbClr val="0033CC"/>
                </a:solidFill>
                <a:effectLst/>
                <a:latin typeface="Arial" pitchFamily="34" charset="0"/>
                <a:cs typeface="Arial" pitchFamily="34" charset="0"/>
              </a:rPr>
              <a:t>Ты не спишь – он спать не может,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rgbClr val="0033CC"/>
                </a:solidFill>
                <a:effectLst/>
                <a:latin typeface="Arial" pitchFamily="34" charset="0"/>
                <a:cs typeface="Arial" pitchFamily="34" charset="0"/>
              </a:rPr>
              <a:t>И во всём, без дальних слов,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solidFill>
                  <a:srgbClr val="0033CC"/>
                </a:solidFill>
                <a:effectLst/>
                <a:latin typeface="Arial" pitchFamily="34" charset="0"/>
                <a:cs typeface="Arial" pitchFamily="34" charset="0"/>
              </a:rPr>
              <a:t>Он помочь тебе готов!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400" dirty="0" smtClean="0">
                <a:effectLst/>
              </a:rPr>
              <a:t>В.Шекспир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16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Documents and Settings\User\Мои документы\My Photo\People\Children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896381" cy="19091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Picture 4" descr="C:\Documents and Settings\User\Мои документы\Защита\Для оформления презентаций\smiles\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12976"/>
            <a:ext cx="1524000" cy="1233488"/>
          </a:xfrm>
          <a:prstGeom prst="rect">
            <a:avLst/>
          </a:prstGeom>
          <a:noFill/>
        </p:spPr>
      </p:pic>
      <p:pic>
        <p:nvPicPr>
          <p:cNvPr id="7" name="Picture 4" descr="C:\Documents and Settings\User\Мои документы\My Photo\People\Child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149080"/>
            <a:ext cx="2481064" cy="18607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</a:t>
            </a:r>
            <a:r>
              <a:rPr lang="ru-RU" dirty="0" err="1" smtClean="0">
                <a:solidFill>
                  <a:srgbClr val="FF0000"/>
                </a:solidFill>
              </a:rPr>
              <a:t>ДРужба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2640"/>
            <a:ext cx="6696744" cy="63208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Дружба – это отношения между людьми, основанные на любви, доверии, искренности, взаимных симпатиях, общих интересах и увлечениях.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Обязательными  составляющими дружбы являются взаимность, доверие и терпение.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_20200309_1958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717032"/>
            <a:ext cx="3215342" cy="24115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027800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ДРУЗЬЯ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640"/>
            <a:ext cx="6552728" cy="509668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Мои самые близкие друзья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 это Никита Благинин, Кира </a:t>
            </a:r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Червякова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Ульяна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Кадулина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_20200309_1957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708920"/>
            <a:ext cx="2551212" cy="3401616"/>
          </a:xfrm>
          <a:prstGeom prst="rect">
            <a:avLst/>
          </a:prstGeom>
        </p:spPr>
      </p:pic>
      <p:pic>
        <p:nvPicPr>
          <p:cNvPr id="5" name="Рисунок 4" descr="IMG_20200209_155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708920"/>
            <a:ext cx="4535488" cy="34016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20200309_1958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2767236" cy="3689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НИКИТА Благинин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517232"/>
            <a:ext cx="8136904" cy="79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Мой самый давний друг с раннего детства.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0151113_0954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196752"/>
            <a:ext cx="2916324" cy="3888432"/>
          </a:xfrm>
          <a:prstGeom prst="rect">
            <a:avLst/>
          </a:prstGeom>
        </p:spPr>
      </p:pic>
      <p:pic>
        <p:nvPicPr>
          <p:cNvPr id="5" name="Рисунок 4" descr="IMG_20200309_1958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3068960"/>
            <a:ext cx="3095328" cy="23214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НИКИТА Благинин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12640"/>
            <a:ext cx="6912768" cy="20723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Он – очень хороший мальчик, справедливый, спокойный и рассудительный. Никита всегда рядом со мной на всех наших праздниках и играх.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BoK0Kk-UzZ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56992"/>
            <a:ext cx="3648405" cy="2736304"/>
          </a:xfrm>
          <a:prstGeom prst="rect">
            <a:avLst/>
          </a:prstGeom>
        </p:spPr>
      </p:pic>
      <p:pic>
        <p:nvPicPr>
          <p:cNvPr id="5" name="Рисунок 4" descr="DqO1xYoj5zw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164970"/>
            <a:ext cx="2191172" cy="29215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НИКИТА Благинин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97152"/>
            <a:ext cx="8352928" cy="15121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   Никита живёт сейчас  в селе </a:t>
            </a:r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Красново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, учится в Борисоглебской школе тоже во 2 классе, но мы всё равно часто встречаемся, ездим друг к другу в гости, вместе гуляем и развлекаемся.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0180805_111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2538282" cy="3384376"/>
          </a:xfrm>
          <a:prstGeom prst="rect">
            <a:avLst/>
          </a:prstGeom>
        </p:spPr>
      </p:pic>
      <p:pic>
        <p:nvPicPr>
          <p:cNvPr id="5" name="Рисунок 4" descr="20180617_1242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196752"/>
            <a:ext cx="2592288" cy="3456384"/>
          </a:xfrm>
          <a:prstGeom prst="rect">
            <a:avLst/>
          </a:prstGeom>
        </p:spPr>
      </p:pic>
      <p:pic>
        <p:nvPicPr>
          <p:cNvPr id="6" name="Рисунок 5" descr="v6a12vJgY3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1484784"/>
            <a:ext cx="3360373" cy="25202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НИКИТА Благинин</a:t>
            </a:r>
            <a:endParaRPr lang="ru-RU" dirty="0"/>
          </a:p>
        </p:txBody>
      </p:sp>
      <p:pic>
        <p:nvPicPr>
          <p:cNvPr id="4" name="Рисунок 3" descr="20180812_1549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92896"/>
            <a:ext cx="2574286" cy="3432381"/>
          </a:xfrm>
          <a:prstGeom prst="rect">
            <a:avLst/>
          </a:prstGeom>
        </p:spPr>
      </p:pic>
      <p:pic>
        <p:nvPicPr>
          <p:cNvPr id="5" name="Рисунок 4" descr="20180812_1628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8164" y="2564904"/>
            <a:ext cx="2538282" cy="3384376"/>
          </a:xfrm>
          <a:prstGeom prst="rect">
            <a:avLst/>
          </a:prstGeom>
        </p:spPr>
      </p:pic>
      <p:pic>
        <p:nvPicPr>
          <p:cNvPr id="8" name="Рисунок 7" descr="20180812_1609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196752"/>
            <a:ext cx="2646294" cy="3528392"/>
          </a:xfrm>
          <a:prstGeom prst="rect">
            <a:avLst/>
          </a:prstGeom>
        </p:spPr>
      </p:pic>
      <p:pic>
        <p:nvPicPr>
          <p:cNvPr id="7" name="Рисунок 6" descr="IMG_20191214_1546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2204864"/>
            <a:ext cx="5207563" cy="390567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Кира </a:t>
            </a:r>
            <a:r>
              <a:rPr lang="ru-RU" dirty="0" err="1" smtClean="0"/>
              <a:t>червякова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640"/>
            <a:ext cx="4752528" cy="509668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Кира очень добрая, заботливая,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бес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корыстная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, спокойная девочка.</a:t>
            </a:r>
          </a:p>
          <a:p>
            <a:pPr algn="just">
              <a:buNone/>
            </a:pP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   Можно сказать, что я с ней знакома с самого рождения.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_20190209_1425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429000"/>
            <a:ext cx="3456384" cy="2592288"/>
          </a:xfrm>
          <a:prstGeom prst="rect">
            <a:avLst/>
          </a:prstGeom>
        </p:spPr>
      </p:pic>
      <p:pic>
        <p:nvPicPr>
          <p:cNvPr id="5" name="Рисунок 4" descr="IMG_20191226_0918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0102" y="2060848"/>
            <a:ext cx="2970330" cy="39604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Ульяна</a:t>
            </a:r>
            <a:r>
              <a:rPr lang="ru-RU" dirty="0" smtClean="0"/>
              <a:t> </a:t>
            </a:r>
            <a:r>
              <a:rPr lang="ru-RU" dirty="0" err="1" smtClean="0"/>
              <a:t>Кадулина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12640"/>
            <a:ext cx="5112568" cy="509668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Она добрая, веселая, не стеснительная и очень общительная. </a:t>
            </a:r>
          </a:p>
          <a:p>
            <a:pPr algn="just">
              <a:buNone/>
            </a:pP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   Мы дружим с ней сравнительно недавно, вместе гуляем, ходим друг к другу в гости, играем в различные игры.</a:t>
            </a:r>
            <a:endParaRPr lang="ru-RU" sz="28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-20200309-WA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132856"/>
            <a:ext cx="2538282" cy="33843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6453336"/>
            <a:ext cx="3168352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255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Я и МОИ Друзья</vt:lpstr>
      <vt:lpstr>Что такое ДРужба</vt:lpstr>
      <vt:lpstr>МОИ ДРУЗЬЯ</vt:lpstr>
      <vt:lpstr>НИКИТА Благинин</vt:lpstr>
      <vt:lpstr>НИКИТА Благинин</vt:lpstr>
      <vt:lpstr>НИКИТА Благинин</vt:lpstr>
      <vt:lpstr>НИКИТА Благинин</vt:lpstr>
      <vt:lpstr>Кира червякова</vt:lpstr>
      <vt:lpstr>Ульяна Кадулина</vt:lpstr>
      <vt:lpstr>Приятели в классе</vt:lpstr>
      <vt:lpstr>Про друга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компьютер 1</cp:lastModifiedBy>
  <cp:revision>33</cp:revision>
  <dcterms:created xsi:type="dcterms:W3CDTF">2014-08-14T12:42:04Z</dcterms:created>
  <dcterms:modified xsi:type="dcterms:W3CDTF">2020-03-09T19:14:12Z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684705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