
<file path=[Content_Types].xml><?xml version="1.0" encoding="utf-8"?>
<Types xmlns="http://schemas.openxmlformats.org/package/2006/content-types"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Default ContentType="image/png" Extension="png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theme+xml" PartName="/ppt/theme/theme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theme+xml" PartName="/ppt/theme/theme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notesMaster+xml" PartName="/ppt/notesMasters/notes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Default ContentType="image/gif" Extension="gif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package.core-properties+xml" PartName="/docProps/core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5" r:id="rId3"/>
    <p:sldId id="257" r:id="rId4"/>
    <p:sldId id="271" r:id="rId5"/>
    <p:sldId id="272" r:id="rId6"/>
    <p:sldId id="273" r:id="rId7"/>
    <p:sldId id="274" r:id="rId8"/>
    <p:sldId id="270" r:id="rId9"/>
    <p:sldId id="27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11811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52F3E2-3479-4875-91CE-B2E133C6632F}" type="datetimeFigureOut">
              <a:rPr lang="ru-RU" smtClean="0"/>
              <a:pPr/>
              <a:t>13.08.2015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01120D-5BA3-4D98-B17B-55F874AB31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89369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1120D-5BA3-4D98-B17B-55F874AB313D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4659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1120D-5BA3-4D98-B17B-55F874AB313D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628027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1120D-5BA3-4D98-B17B-55F874AB313D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20988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832B-E750-4A0A-A1BC-222EE0F5CF66}" type="datetimeFigureOut">
              <a:rPr lang="ru-RU" smtClean="0"/>
              <a:pPr/>
              <a:t>13.08.2015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E426-E912-455E-952E-18B55ABD23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832B-E750-4A0A-A1BC-222EE0F5CF66}" type="datetimeFigureOut">
              <a:rPr lang="ru-RU" smtClean="0"/>
              <a:pPr/>
              <a:t>13.08.2015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E426-E912-455E-952E-18B55ABD23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832B-E750-4A0A-A1BC-222EE0F5CF66}" type="datetimeFigureOut">
              <a:rPr lang="ru-RU" smtClean="0"/>
              <a:pPr/>
              <a:t>13.08.2015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E426-E912-455E-952E-18B55ABD23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832B-E750-4A0A-A1BC-222EE0F5CF66}" type="datetimeFigureOut">
              <a:rPr lang="ru-RU" smtClean="0"/>
              <a:pPr/>
              <a:t>13.08.2015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E426-E912-455E-952E-18B55ABD23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832B-E750-4A0A-A1BC-222EE0F5CF66}" type="datetimeFigureOut">
              <a:rPr lang="ru-RU" smtClean="0"/>
              <a:pPr/>
              <a:t>13.08.2015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E426-E912-455E-952E-18B55ABD23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832B-E750-4A0A-A1BC-222EE0F5CF66}" type="datetimeFigureOut">
              <a:rPr lang="ru-RU" smtClean="0"/>
              <a:pPr/>
              <a:t>13.08.2015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E426-E912-455E-952E-18B55ABD23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832B-E750-4A0A-A1BC-222EE0F5CF66}" type="datetimeFigureOut">
              <a:rPr lang="ru-RU" smtClean="0"/>
              <a:pPr/>
              <a:t>13.08.2015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E426-E912-455E-952E-18B55ABD23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832B-E750-4A0A-A1BC-222EE0F5CF66}" type="datetimeFigureOut">
              <a:rPr lang="ru-RU" smtClean="0"/>
              <a:pPr/>
              <a:t>13.08.2015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E426-E912-455E-952E-18B55ABD23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832B-E750-4A0A-A1BC-222EE0F5CF66}" type="datetimeFigureOut">
              <a:rPr lang="ru-RU" smtClean="0"/>
              <a:pPr/>
              <a:t>13.08.2015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E426-E912-455E-952E-18B55ABD23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832B-E750-4A0A-A1BC-222EE0F5CF66}" type="datetimeFigureOut">
              <a:rPr lang="ru-RU" smtClean="0"/>
              <a:pPr/>
              <a:t>13.08.2015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E426-E912-455E-952E-18B55ABD23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832B-E750-4A0A-A1BC-222EE0F5CF66}" type="datetimeFigureOut">
              <a:rPr lang="ru-RU" smtClean="0"/>
              <a:pPr/>
              <a:t>13.08.2015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E426-E912-455E-952E-18B55ABD23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4832B-E750-4A0A-A1BC-222EE0F5CF66}" type="datetimeFigureOut">
              <a:rPr lang="ru-RU" smtClean="0"/>
              <a:pPr/>
              <a:t>13.08.2015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3E426-E912-455E-952E-18B55ABD232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 ?><Relationships xmlns="http://schemas.openxmlformats.org/package/2006/relationships"><Relationship Id="rId3" Target="../media/image11.jpeg" Type="http://schemas.openxmlformats.org/officeDocument/2006/relationships/image"/><Relationship Id="rId7" Target="../media/image15.jpeg" Type="http://schemas.openxmlformats.org/officeDocument/2006/relationships/image"/><Relationship Id="rId2" Target="../media/image5.jpeg" Type="http://schemas.openxmlformats.org/officeDocument/2006/relationships/image"/><Relationship Id="rId1" Target="../slideLayouts/slideLayout7.xml" Type="http://schemas.openxmlformats.org/officeDocument/2006/relationships/slideLayout"/><Relationship Id="rId6" Target="../media/image14.jpeg" Type="http://schemas.openxmlformats.org/officeDocument/2006/relationships/image"/><Relationship Id="rId5" Target="../media/image13.jpeg" Type="http://schemas.openxmlformats.org/officeDocument/2006/relationships/image"/><Relationship Id="rId4" Target="../media/image12.jpeg" Type="http://schemas.openxmlformats.org/officeDocument/2006/relationships/image"/></Relationships>
</file>

<file path=ppt/slides/_rels/slide7.xml.rels><?xml version="1.0" encoding="UTF-8" standalone="yes" ?><Relationships xmlns="http://schemas.openxmlformats.org/package/2006/relationships"><Relationship Id="rId8" Target="../media/image20.jpeg" Type="http://schemas.openxmlformats.org/officeDocument/2006/relationships/image"/><Relationship Id="rId13" Target="../media/image25.jpeg" Type="http://schemas.openxmlformats.org/officeDocument/2006/relationships/image"/><Relationship Id="rId3" Target="../media/image5.jpeg" Type="http://schemas.openxmlformats.org/officeDocument/2006/relationships/image"/><Relationship Id="rId7" Target="../media/image19.jpeg" Type="http://schemas.openxmlformats.org/officeDocument/2006/relationships/image"/><Relationship Id="rId12" Target="../media/image24.jpeg" Type="http://schemas.openxmlformats.org/officeDocument/2006/relationships/image"/><Relationship Id="rId2" Target="../notesSlides/notesSlide2.xml" Type="http://schemas.openxmlformats.org/officeDocument/2006/relationships/notesSlide"/><Relationship Id="rId1" Target="../slideLayouts/slideLayout7.xml" Type="http://schemas.openxmlformats.org/officeDocument/2006/relationships/slideLayout"/><Relationship Id="rId6" Target="../media/image18.jpeg" Type="http://schemas.openxmlformats.org/officeDocument/2006/relationships/image"/><Relationship Id="rId11" Target="../media/image23.jpeg" Type="http://schemas.openxmlformats.org/officeDocument/2006/relationships/image"/><Relationship Id="rId5" Target="../media/image17.jpeg" Type="http://schemas.openxmlformats.org/officeDocument/2006/relationships/image"/><Relationship Id="rId10" Target="../media/image22.jpeg" Type="http://schemas.openxmlformats.org/officeDocument/2006/relationships/image"/><Relationship Id="rId4" Target="../media/image16.jpeg" Type="http://schemas.openxmlformats.org/officeDocument/2006/relationships/image"/><Relationship Id="rId9" Target="../media/image21.jpeg" Type="http://schemas.openxmlformats.org/officeDocument/2006/relationships/image"/></Relationships>
</file>

<file path=ppt/slides/_rels/slide8.xml.rels><?xml version="1.0" encoding="UTF-8" standalone="yes" ?><Relationships xmlns="http://schemas.openxmlformats.org/package/2006/relationships"><Relationship Id="rId3" Target="../media/image26.jpeg" Type="http://schemas.openxmlformats.org/officeDocument/2006/relationships/image"/><Relationship Id="rId2" Target="../media/image5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9.xml.rels><?xml version="1.0" encoding="UTF-8" standalone="yes" ?><Relationships xmlns="http://schemas.openxmlformats.org/package/2006/relationships"><Relationship Id="rId3" Target="../media/image5.jpeg" Type="http://schemas.openxmlformats.org/officeDocument/2006/relationships/image"/><Relationship Id="rId2" Target="../notesSlides/notesSlide3.xml" Type="http://schemas.openxmlformats.org/officeDocument/2006/relationships/notesSlide"/><Relationship Id="rId1" Target="../slideLayouts/slideLayout7.xml" Type="http://schemas.openxmlformats.org/officeDocument/2006/relationships/slideLayout"/><Relationship Id="rId4" Target="../media/image27.jpe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буква х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704"/>
            <a:ext cx="9144000" cy="6884501"/>
          </a:xfrm>
          <a:prstGeom prst="rect">
            <a:avLst/>
          </a:prstGeom>
        </p:spPr>
      </p:pic>
      <p:pic>
        <p:nvPicPr>
          <p:cNvPr id="7" name="Рисунок 6" descr="хижина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5536349" y="238117"/>
            <a:ext cx="3491147" cy="2808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55563" y="-61913"/>
            <a:ext cx="9255126" cy="6986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Рисунок 4" descr="образ 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08" y="188640"/>
            <a:ext cx="7776864" cy="64807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928662" y="785794"/>
            <a:ext cx="66437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Тема урока </a:t>
            </a:r>
            <a:r>
              <a:rPr lang="ru-RU" sz="3600" b="1" dirty="0" smtClean="0">
                <a:solidFill>
                  <a:schemeClr val="tx2"/>
                </a:solidFill>
              </a:rPr>
              <a:t>«Знакомство</a:t>
            </a:r>
            <a:endParaRPr lang="en-US" sz="3600" b="1" dirty="0" smtClean="0">
              <a:solidFill>
                <a:schemeClr val="tx2"/>
              </a:solidFill>
            </a:endParaRPr>
          </a:p>
          <a:p>
            <a:r>
              <a:rPr lang="ru-RU" sz="3600" b="1" dirty="0" smtClean="0"/>
              <a:t>          </a:t>
            </a:r>
          </a:p>
          <a:p>
            <a:r>
              <a:rPr lang="ru-RU" sz="3600" b="1" dirty="0" smtClean="0">
                <a:solidFill>
                  <a:schemeClr val="tx2"/>
                </a:solidFill>
              </a:rPr>
              <a:t>       с буквой</a:t>
            </a:r>
            <a:r>
              <a:rPr lang="ru-RU" sz="3600" b="1" dirty="0" smtClean="0"/>
              <a:t>  </a:t>
            </a:r>
            <a:endParaRPr lang="ru-RU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929454" y="4643446"/>
            <a:ext cx="7858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tx2"/>
                </a:solidFill>
              </a:rPr>
              <a:t> </a:t>
            </a:r>
            <a:r>
              <a:rPr lang="ru-RU" sz="4400" b="1" dirty="0" smtClean="0">
                <a:solidFill>
                  <a:schemeClr val="tx2"/>
                </a:solidFill>
              </a:rPr>
              <a:t>»</a:t>
            </a:r>
            <a:endParaRPr lang="ru-RU" sz="4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55563" y="-61913"/>
            <a:ext cx="9255126" cy="6986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000100" y="2428868"/>
            <a:ext cx="6500858" cy="35394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ru-RU" sz="2800" dirty="0" smtClean="0">
                <a:solidFill>
                  <a:schemeClr val="tx1"/>
                </a:solidFill>
              </a:rPr>
              <a:t>Выявить, какие звуки обозначает буква и дать им характеристику.</a:t>
            </a:r>
          </a:p>
          <a:p>
            <a:pPr marL="514350" indent="-514350">
              <a:buAutoNum type="arabicPeriod"/>
            </a:pPr>
            <a:r>
              <a:rPr lang="ru-RU" sz="2800" dirty="0" smtClean="0">
                <a:solidFill>
                  <a:schemeClr val="tx1"/>
                </a:solidFill>
              </a:rPr>
              <a:t>Изучить графический образ печатных букв: заглавной и строчной.</a:t>
            </a:r>
            <a:endParaRPr lang="ru-RU" sz="2800" dirty="0" smtClean="0"/>
          </a:p>
          <a:p>
            <a:pPr marL="514350" indent="-514350">
              <a:buAutoNum type="arabicPeriod"/>
            </a:pPr>
            <a:r>
              <a:rPr lang="ru-RU" sz="2800" dirty="0" smtClean="0">
                <a:solidFill>
                  <a:schemeClr val="tx1"/>
                </a:solidFill>
              </a:rPr>
              <a:t>Научиться читать слоги и слова с буквой «</a:t>
            </a:r>
            <a:r>
              <a:rPr lang="ru-RU" sz="2800" dirty="0" smtClean="0">
                <a:solidFill>
                  <a:schemeClr val="tx1"/>
                </a:solidFill>
              </a:rPr>
              <a:t>ха».</a:t>
            </a: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000100" y="1000108"/>
            <a:ext cx="6500858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Учебные задачи:</a:t>
            </a:r>
          </a:p>
          <a:p>
            <a:pPr algn="ctr"/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документы  школа\для зачета\Фоны\1-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0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Documents and Settings\User\Рабочий стол\хлеб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1916832"/>
            <a:ext cx="6715172" cy="43830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338560" y="279996"/>
            <a:ext cx="846687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 обедом хлеб всему голова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документы  школа\для зачета\Фоны\1-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81397" y="-126062"/>
            <a:ext cx="9225397" cy="6968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62800" y="-230634"/>
            <a:ext cx="71672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Значения слова ХЛЕБ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Поиск обоев и изображений: украшения Фабрика картинок - PicsFab.com. Обои для рабочего стола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7" y="692696"/>
            <a:ext cx="3638621" cy="2448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100" name="Picture 4" descr="http://cvid.ru/pics/19269/1255c93072ed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0032" y="404663"/>
            <a:ext cx="3672408" cy="27787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102" name="Picture 6" descr="Шахты online * Просмотр темы - В Октябрьском районе завершена уборка ранних зерновых культур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536" y="3501008"/>
            <a:ext cx="3552395" cy="26642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104" name="Picture 8" descr="http://t.foto.radikal.ru/0703/11/2604c3cfcb5b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27984" y="3068960"/>
            <a:ext cx="4176464" cy="31323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документы  школа\для зачета\Фоны\1-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91302" y="-31152"/>
            <a:ext cx="9337258" cy="7052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115616" y="-83866"/>
            <a:ext cx="57849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Родственные слова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814352"/>
            <a:ext cx="28526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Хлебушек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58498" y="851760"/>
            <a:ext cx="21161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Хлебец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108" y="2699615"/>
            <a:ext cx="32237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Хлеборезка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55976" y="3079695"/>
            <a:ext cx="4282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Хлебокомбинат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16804" y="977299"/>
            <a:ext cx="1881220" cy="1410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98207" y="814352"/>
            <a:ext cx="1633364" cy="1736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108" y="3678010"/>
            <a:ext cx="2200275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894652"/>
            <a:ext cx="2275208" cy="15099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75856" y="5013175"/>
            <a:ext cx="1982713" cy="1760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963607" y="4303976"/>
            <a:ext cx="27847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Хлебница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документы  школа\для зачета\Фоны\1-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06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376759" y="-99392"/>
            <a:ext cx="35994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Проверим</a:t>
            </a:r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ru-R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36834" y="784621"/>
            <a:ext cx="2530737" cy="18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38933" y="472035"/>
            <a:ext cx="2610553" cy="1817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34842" y="676796"/>
            <a:ext cx="2493963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94384" y="1112297"/>
            <a:ext cx="1562540" cy="1907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06752" y="2492896"/>
            <a:ext cx="2474913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00710" y="3019355"/>
            <a:ext cx="2425700" cy="1658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11653" y="5039952"/>
            <a:ext cx="2474913" cy="179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24806" y="2678043"/>
            <a:ext cx="1731963" cy="2341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52645" y="3223852"/>
            <a:ext cx="2389187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87296" y="5095515"/>
            <a:ext cx="2389187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окументы  школа\для зачета\Фоны\1-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907"/>
            <a:ext cx="9144000" cy="6853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071538" y="1785926"/>
            <a:ext cx="3308497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0" b="1" dirty="0" smtClean="0"/>
              <a:t>Х</a:t>
            </a:r>
            <a:endParaRPr lang="ru-RU" sz="250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27706" y="145874"/>
            <a:ext cx="6654129" cy="652348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документы  школа\для зачета\Фоны\1-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9252520" cy="6988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81623" y="140815"/>
            <a:ext cx="6946761" cy="660055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76571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</TotalTime>
  <Words>65</Words>
  <Application>Microsoft Office PowerPoint</Application>
  <PresentationFormat>Экран (4:3)</PresentationFormat>
  <Paragraphs>21</Paragraphs>
  <Slides>9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домашний компьютер</cp:lastModifiedBy>
  <cp:revision>71</cp:revision>
  <dcterms:created xsi:type="dcterms:W3CDTF">2012-09-09T09:16:04Z</dcterms:created>
  <dcterms:modified xsi:type="dcterms:W3CDTF">2015-08-13T11:41:58Z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953026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S9.0.1</vt:lpwstr>
  </property>
</Properties>
</file>