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96" autoAdjust="0"/>
  </p:normalViewPr>
  <p:slideViewPr>
    <p:cSldViewPr>
      <p:cViewPr varScale="1">
        <p:scale>
          <a:sx n="98" d="100"/>
          <a:sy n="98" d="100"/>
        </p:scale>
        <p:origin x="-3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A6097-8BEF-4BE4-8CBD-912BAD50A3AB}" type="datetimeFigureOut">
              <a:rPr lang="ru-RU" smtClean="0"/>
              <a:pPr/>
              <a:t>19.02.2017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178F8-373F-49AA-9CD6-5DBF06E2E31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K:\&#1053;&#1086;&#1074;&#1072;&#1103;%20&#1087;&#1072;&#1087;&#1082;&#1072;%20(2)\&#1050;&#1088;&#1072;&#1089;&#1082;&#1080;%20-%20&#1055;&#1088;&#1086;%20&#1083;&#1072;&#1075;&#1077;&#1088;&#1100;)%20&#1048;%20&#1085;&#1072;&#1096;&#1072;%20&#1083;&#1077;&#1090;&#1085;&#1103;&#1103;%20&#1087;&#1077;&#1089;&#1085;&#1103;%20&#1073;&#1091;&#1076;&#1077;&#1090;%20&#1089;%20&#1085;&#1072;&#1084;&#1080;%20&#1080;%20&#1074;&#1084;&#1077;&#1089;&#1090;&#1077;,%20&#1085;&#1072;&#1084;%20&#1083;&#1102;&#1073;&#1099;&#1077;%20&#1087;&#1088;&#1077;&#1075;&#1088;&#1072;&#1076;&#1099;)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K:\&#1053;&#1086;&#1074;&#1072;&#1103;%20&#1087;&#1072;&#1087;&#1082;&#1072;%20(2)\&#1050;&#1088;&#1072;&#1089;&#1082;&#1080;%20-%20&#1055;&#1088;&#1086;%20&#1083;&#1072;&#1075;&#1077;&#1088;&#1100;)%20&#1048;%20&#1085;&#1072;&#1096;&#1072;%20&#1083;&#1077;&#1090;&#1085;&#1103;&#1103;%20&#1087;&#1077;&#1089;&#1085;&#1103;%20&#1073;&#1091;&#1076;&#1077;&#1090;%20&#1089;%20&#1085;&#1072;&#1084;&#1080;%20&#1080;%20&#1074;&#1084;&#1077;&#1089;&#1090;&#1077;,%20&#1085;&#1072;&#1084;%20&#1083;&#1102;&#1073;&#1099;&#1077;%20&#1087;&#1088;&#1077;&#1075;&#1088;&#1072;&#1076;&#1099;)%20.mp3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K:\&#1053;&#1086;&#1074;&#1072;&#1103;%20&#1087;&#1072;&#1087;&#1082;&#1072;%20(2)\&#1050;&#1088;&#1072;&#1089;&#1082;&#1080;%20-%20&#1055;&#1088;&#1086;%20&#1083;&#1072;&#1075;&#1077;&#1088;&#1100;)%20&#1048;%20&#1085;&#1072;&#1096;&#1072;%20&#1083;&#1077;&#1090;&#1085;&#1103;&#1103;%20&#1087;&#1077;&#1089;&#1085;&#1103;%20&#1073;&#1091;&#1076;&#1077;&#1090;%20&#1089;%20&#1085;&#1072;&#1084;&#1080;%20&#1080;%20&#1074;&#1084;&#1077;&#1089;&#1090;&#1077;,%20&#1085;&#1072;&#1084;%20&#1083;&#1102;&#1073;&#1099;&#1077;%20&#1087;&#1088;&#1077;&#1075;&#1088;&#1072;&#1076;&#1099;)%20.mp3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214290"/>
            <a:ext cx="8786874" cy="1643074"/>
          </a:xfrm>
        </p:spPr>
        <p:txBody>
          <a:bodyPr>
            <a:prstTxWarp prst="textCurveDown">
              <a:avLst>
                <a:gd name="adj" fmla="val 43191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Филологическое  направление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школьного лагеря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57884" y="3214686"/>
            <a:ext cx="3143272" cy="642942"/>
          </a:xfrm>
        </p:spPr>
        <p:txBody>
          <a:bodyPr>
            <a:prstTxWarp prst="textWave2">
              <a:avLst/>
            </a:prstTxWarp>
            <a:normAutofit fontScale="70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st="29997" dir="5400000" sy="-100000" algn="bl" rotWithShape="0"/>
                </a:effectLst>
              </a:rPr>
              <a:t>Руководитель: Кирпичева Л.Р.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8926" y="6286520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632B8D"/>
                </a:solidFill>
              </a:rPr>
              <a:t>МОУ </a:t>
            </a:r>
            <a:r>
              <a:rPr lang="ru-RU" dirty="0" err="1" smtClean="0">
                <a:solidFill>
                  <a:srgbClr val="632B8D"/>
                </a:solidFill>
              </a:rPr>
              <a:t>Ишненская</a:t>
            </a:r>
            <a:r>
              <a:rPr lang="ru-RU" dirty="0">
                <a:solidFill>
                  <a:srgbClr val="632B8D"/>
                </a:solidFill>
              </a:rPr>
              <a:t> </a:t>
            </a:r>
            <a:r>
              <a:rPr lang="ru-RU" dirty="0" smtClean="0">
                <a:solidFill>
                  <a:srgbClr val="632B8D"/>
                </a:solidFill>
              </a:rPr>
              <a:t>СОШ, 2012</a:t>
            </a:r>
            <a:endParaRPr lang="ru-RU" dirty="0">
              <a:solidFill>
                <a:srgbClr val="632B8D"/>
              </a:solidFill>
            </a:endParaRPr>
          </a:p>
        </p:txBody>
      </p:sp>
      <p:pic>
        <p:nvPicPr>
          <p:cNvPr id="20482" name="Picture 2" descr="C:\Documents and Settings\Admin\Рабочий стол\1294654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214554"/>
            <a:ext cx="5258319" cy="3822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Краски - Про лагерь) И наша летняя песня будет с нами и вместе, нам любые преграды)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839200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13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Посещение школьной библиотеки</a:t>
            </a:r>
            <a:r>
              <a:rPr lang="ru-RU" sz="2400" i="1" dirty="0" smtClean="0">
                <a:latin typeface="Georgia" pitchFamily="18" charset="0"/>
              </a:rPr>
              <a:t>.</a:t>
            </a:r>
            <a:endParaRPr lang="ru-RU" sz="2400" i="1" dirty="0">
              <a:latin typeface="Georgia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2643182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643183"/>
            <a:ext cx="414340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14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latin typeface="Georgia" pitchFamily="18" charset="0"/>
              </a:rPr>
              <a:t>Поездка в  </a:t>
            </a:r>
            <a:r>
              <a:rPr lang="ru-RU" sz="2400" i="1" dirty="0">
                <a:latin typeface="Georgia" pitchFamily="18" charset="0"/>
              </a:rPr>
              <a:t>К</a:t>
            </a:r>
            <a:r>
              <a:rPr lang="ru-RU" sz="2400" i="1" dirty="0" smtClean="0">
                <a:latin typeface="Georgia" pitchFamily="18" charset="0"/>
              </a:rPr>
              <a:t>острому.</a:t>
            </a:r>
            <a:endParaRPr lang="ru-RU" sz="2400" i="1" dirty="0">
              <a:latin typeface="Georgia" pitchFamily="18" charset="0"/>
            </a:endParaRPr>
          </a:p>
        </p:txBody>
      </p:sp>
      <p:pic>
        <p:nvPicPr>
          <p:cNvPr id="6146" name="Picture 2" descr="K:\Фотографии Гавриловой Н\поездка в Кострому\SDC138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239050" cy="5429288"/>
          </a:xfrm>
          <a:prstGeom prst="rect">
            <a:avLst/>
          </a:prstGeom>
          <a:noFill/>
        </p:spPr>
      </p:pic>
      <p:pic>
        <p:nvPicPr>
          <p:cNvPr id="6147" name="Picture 3" descr="K:\Фотографии Гавриловой Н\поездка в Кострому\SDC13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7905805" cy="5929354"/>
          </a:xfrm>
          <a:prstGeom prst="rect">
            <a:avLst/>
          </a:prstGeom>
          <a:noFill/>
        </p:spPr>
      </p:pic>
      <p:pic>
        <p:nvPicPr>
          <p:cNvPr id="6148" name="Picture 4" descr="K:\Фотографии Гавриловой Н\поездка в Кострому\SDC138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8604"/>
            <a:ext cx="8001055" cy="6000792"/>
          </a:xfrm>
          <a:prstGeom prst="rect">
            <a:avLst/>
          </a:prstGeom>
          <a:noFill/>
        </p:spPr>
      </p:pic>
      <p:pic>
        <p:nvPicPr>
          <p:cNvPr id="6149" name="Picture 5" descr="K:\Фотографии Гавриловой Н\поездка в Кострому\SDC138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642918"/>
            <a:ext cx="8072494" cy="6054371"/>
          </a:xfrm>
          <a:prstGeom prst="rect">
            <a:avLst/>
          </a:prstGeom>
          <a:noFill/>
        </p:spPr>
      </p:pic>
      <p:pic>
        <p:nvPicPr>
          <p:cNvPr id="6150" name="Picture 6" descr="K:\Фотографии Гавриловой Н\поездка в Кострому\SDC138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928670"/>
            <a:ext cx="7905772" cy="5929330"/>
          </a:xfrm>
          <a:prstGeom prst="rect">
            <a:avLst/>
          </a:prstGeom>
          <a:noFill/>
        </p:spPr>
      </p:pic>
      <p:pic>
        <p:nvPicPr>
          <p:cNvPr id="6151" name="Picture 7" descr="K:\Фотографии Гавриловой Н\поездка в Кострому\SDC139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1142984"/>
            <a:ext cx="7500990" cy="5625743"/>
          </a:xfrm>
          <a:prstGeom prst="rect">
            <a:avLst/>
          </a:prstGeom>
          <a:noFill/>
        </p:spPr>
      </p:pic>
      <p:pic>
        <p:nvPicPr>
          <p:cNvPr id="6152" name="Picture 8" descr="K:\Фотографии Гавриловой Н\поездка в Кострому\SDC1394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57290" y="1357298"/>
            <a:ext cx="7286676" cy="5465008"/>
          </a:xfrm>
          <a:prstGeom prst="rect">
            <a:avLst/>
          </a:prstGeom>
          <a:noFill/>
        </p:spPr>
      </p:pic>
      <p:pic>
        <p:nvPicPr>
          <p:cNvPr id="6153" name="Picture 9" descr="K:\Фотографии Гавриловой Н\поездка в Кострому\SDC1386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00166" y="1571612"/>
            <a:ext cx="7143800" cy="5357850"/>
          </a:xfrm>
          <a:prstGeom prst="rect">
            <a:avLst/>
          </a:prstGeom>
          <a:noFill/>
        </p:spPr>
      </p:pic>
      <p:pic>
        <p:nvPicPr>
          <p:cNvPr id="6154" name="Picture 10" descr="K:\Фотографии Гавриловой Н\поездка в Кострому\SDC1393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86050" y="2518141"/>
            <a:ext cx="5786478" cy="43398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3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300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3000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3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14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latin typeface="Georgia" pitchFamily="18" charset="0"/>
              </a:rPr>
              <a:t>      Посещение места гибели ярославской хоккейной команды «Локомотив»</a:t>
            </a:r>
            <a:endParaRPr lang="ru-RU" sz="2400" i="1" dirty="0">
              <a:latin typeface="Georgia" pitchFamily="18" charset="0"/>
            </a:endParaRPr>
          </a:p>
        </p:txBody>
      </p:sp>
      <p:pic>
        <p:nvPicPr>
          <p:cNvPr id="7170" name="Picture 2" descr="K:\Фотографии Гавриловой Н\поездка в Кострому\SDC13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858148" cy="5893612"/>
          </a:xfrm>
          <a:prstGeom prst="rect">
            <a:avLst/>
          </a:prstGeom>
          <a:noFill/>
        </p:spPr>
      </p:pic>
      <p:pic>
        <p:nvPicPr>
          <p:cNvPr id="7171" name="Picture 3" descr="K:\Фотографии Гавриловой Н\поездка в Кострому\SDC139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89"/>
            <a:ext cx="8358246" cy="6268685"/>
          </a:xfrm>
          <a:prstGeom prst="rect">
            <a:avLst/>
          </a:prstGeom>
          <a:noFill/>
        </p:spPr>
      </p:pic>
      <p:pic>
        <p:nvPicPr>
          <p:cNvPr id="7172" name="Picture 4" descr="K:\Фотографии Гавриловой Н\поездка в Кострому\SDC13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57166"/>
            <a:ext cx="8286808" cy="6215106"/>
          </a:xfrm>
          <a:prstGeom prst="rect">
            <a:avLst/>
          </a:prstGeom>
          <a:noFill/>
        </p:spPr>
      </p:pic>
      <p:pic>
        <p:nvPicPr>
          <p:cNvPr id="7173" name="Picture 5" descr="K:\Фотографии Гавриловой Н\поездка в Кострому\SDC139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8580"/>
            <a:ext cx="8572560" cy="6429420"/>
          </a:xfrm>
          <a:prstGeom prst="rect">
            <a:avLst/>
          </a:prstGeom>
          <a:noFill/>
        </p:spPr>
      </p:pic>
      <p:pic>
        <p:nvPicPr>
          <p:cNvPr id="7174" name="Picture 6" descr="K:\Фотографии Гавриловой Н\поездка в Кострому\SDC139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571480"/>
            <a:ext cx="7810554" cy="5857916"/>
          </a:xfrm>
          <a:prstGeom prst="rect">
            <a:avLst/>
          </a:prstGeom>
          <a:noFill/>
        </p:spPr>
      </p:pic>
      <p:pic>
        <p:nvPicPr>
          <p:cNvPr id="7175" name="Picture 7" descr="K:\Фотографии Гавриловой Н\поездка в Кострому\SDC139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2214554"/>
            <a:ext cx="2893257" cy="38576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3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3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18 июня 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Экскурсия в Ростовский кремль. Посещение выставки «Древнерусские книги».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2714620"/>
            <a:ext cx="6096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Краски - Про лагерь) И наша летняя песня будет с нами и вместе, нам любые преграды)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19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Работа над проектом</a:t>
            </a:r>
          </a:p>
          <a:p>
            <a:endParaRPr lang="ru-RU" dirty="0"/>
          </a:p>
        </p:txBody>
      </p:sp>
      <p:pic>
        <p:nvPicPr>
          <p:cNvPr id="18435" name="Picture 3" descr="C:\Documents and Settings\Admin\Рабочий стол\business_secretary_co_a_ha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000372"/>
            <a:ext cx="4393437" cy="29289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20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Экскурсия в Сергиев Посад.</a:t>
            </a:r>
            <a:endParaRPr lang="ru-RU" sz="2400" i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3571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571612"/>
            <a:ext cx="618172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3305175"/>
            <a:ext cx="5334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21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632B8D"/>
                </a:solidFill>
                <a:latin typeface="Georgia" pitchFamily="18" charset="0"/>
              </a:rPr>
              <a:t>Экскурсия в дом-музей </a:t>
            </a:r>
            <a:r>
              <a:rPr lang="ru-RU" sz="2400" i="1" dirty="0" err="1" smtClean="0">
                <a:solidFill>
                  <a:srgbClr val="632B8D"/>
                </a:solidFill>
                <a:latin typeface="Georgia" pitchFamily="18" charset="0"/>
              </a:rPr>
              <a:t>А.Л.Кекина</a:t>
            </a:r>
            <a:endParaRPr lang="ru-RU" sz="2400" i="1" dirty="0">
              <a:solidFill>
                <a:srgbClr val="632B8D"/>
              </a:solidFill>
              <a:latin typeface="Georgia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571480"/>
            <a:ext cx="707944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1285860"/>
            <a:ext cx="6381795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2143116"/>
            <a:ext cx="340544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3" presetID="2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3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</a:bodyPr>
          <a:lstStyle/>
          <a:p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22 июня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Торжественные мероприятия, посвященные годовщине начала Великой Отечественной войны.</a:t>
            </a:r>
            <a:endParaRPr lang="ru-RU" sz="2400" i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1026" name="Picture 2" descr="C:\Documents and Settings\ученик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500306"/>
            <a:ext cx="4535609" cy="3178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ученик\Рабочий стол\Рисунок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429000"/>
            <a:ext cx="4357686" cy="320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25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Подготовка </a:t>
            </a:r>
            <a:r>
              <a:rPr lang="ru-RU" sz="2400" i="1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внеклассного мероприятия «Города «Золотого кольца», который будет проводиться для учащихся начальной школы.</a:t>
            </a:r>
            <a:endParaRPr lang="ru-RU" sz="2400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3214686"/>
            <a:ext cx="3333750" cy="3343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214686"/>
            <a:ext cx="328614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раски - Про лагерь) И наша летняя песня будет с нами и вместе, нам любые преграды) 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883920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26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400" i="1" dirty="0" smtClean="0">
                <a:latin typeface="Georgia" pitchFamily="18" charset="0"/>
              </a:rPr>
              <a:t>     </a:t>
            </a: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Подготовка праздника «Русская кухня», который будет проводиться для учащихся начальной школы.</a:t>
            </a:r>
            <a:endParaRPr lang="ru-RU" sz="2400" i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786058"/>
            <a:ext cx="4347191" cy="3738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2786058"/>
            <a:ext cx="4454138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rmAutofit fontScale="90000"/>
          </a:bodyPr>
          <a:lstStyle/>
          <a:p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Список учащихся филологического лагеря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i="1" dirty="0" err="1" smtClean="0">
                <a:solidFill>
                  <a:srgbClr val="7030A0"/>
                </a:solidFill>
                <a:effectLst/>
                <a:latin typeface="Georgia" pitchFamily="18" charset="0"/>
              </a:rPr>
              <a:t>Ботова</a:t>
            </a: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 Арина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 smtClean="0">
                <a:solidFill>
                  <a:srgbClr val="7030A0"/>
                </a:solidFill>
                <a:effectLst/>
                <a:latin typeface="Georgia" pitchFamily="18" charset="0"/>
              </a:rPr>
              <a:t>Булискерия</a:t>
            </a: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 Инесса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Гаврилова Надежда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 smtClean="0">
                <a:solidFill>
                  <a:srgbClr val="7030A0"/>
                </a:solidFill>
                <a:effectLst/>
                <a:latin typeface="Georgia" pitchFamily="18" charset="0"/>
              </a:rPr>
              <a:t>Гундорова</a:t>
            </a: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 Алина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 smtClean="0">
                <a:solidFill>
                  <a:srgbClr val="7030A0"/>
                </a:solidFill>
                <a:effectLst/>
                <a:latin typeface="Georgia" pitchFamily="18" charset="0"/>
              </a:rPr>
              <a:t>Жилякова</a:t>
            </a: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 Марина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 smtClean="0">
                <a:solidFill>
                  <a:srgbClr val="7030A0"/>
                </a:solidFill>
                <a:effectLst/>
                <a:latin typeface="Georgia" pitchFamily="18" charset="0"/>
              </a:rPr>
              <a:t>Захарычев</a:t>
            </a: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 Михаил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Карп Ксения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 smtClean="0">
                <a:solidFill>
                  <a:srgbClr val="7030A0"/>
                </a:solidFill>
                <a:effectLst/>
                <a:latin typeface="Georgia" pitchFamily="18" charset="0"/>
              </a:rPr>
              <a:t>Кирик</a:t>
            </a: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 Никита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Костин Петр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 smtClean="0">
                <a:solidFill>
                  <a:srgbClr val="7030A0"/>
                </a:solidFill>
                <a:effectLst/>
                <a:latin typeface="Georgia" pitchFamily="18" charset="0"/>
              </a:rPr>
              <a:t>Красотина</a:t>
            </a: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 Анастасия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 smtClean="0">
                <a:solidFill>
                  <a:srgbClr val="7030A0"/>
                </a:solidFill>
                <a:effectLst/>
                <a:latin typeface="Georgia" pitchFamily="18" charset="0"/>
              </a:rPr>
              <a:t>Мышаев</a:t>
            </a: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 Никита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 smtClean="0">
                <a:solidFill>
                  <a:srgbClr val="7030A0"/>
                </a:solidFill>
                <a:effectLst/>
                <a:latin typeface="Georgia" pitchFamily="18" charset="0"/>
              </a:rPr>
              <a:t>Надарейшвили</a:t>
            </a: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 Диана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Павлова Наталья</a:t>
            </a:r>
          </a:p>
          <a:p>
            <a:pPr marL="514350" indent="-514350">
              <a:buFont typeface="+mj-lt"/>
              <a:buAutoNum type="arabicPeriod"/>
            </a:pPr>
            <a:r>
              <a:rPr lang="ru-RU" i="1" dirty="0" err="1" smtClean="0">
                <a:solidFill>
                  <a:srgbClr val="7030A0"/>
                </a:solidFill>
                <a:effectLst/>
                <a:latin typeface="Georgia" pitchFamily="18" charset="0"/>
              </a:rPr>
              <a:t>Хомченко</a:t>
            </a:r>
            <a:r>
              <a:rPr lang="ru-RU" i="1" dirty="0" smtClean="0">
                <a:solidFill>
                  <a:srgbClr val="7030A0"/>
                </a:solidFill>
                <a:effectLst/>
                <a:latin typeface="Georgia" pitchFamily="18" charset="0"/>
              </a:rPr>
              <a:t> Екатерина</a:t>
            </a:r>
          </a:p>
          <a:p>
            <a:endParaRPr lang="ru-RU" dirty="0">
              <a:solidFill>
                <a:srgbClr val="7030A0"/>
              </a:solidFill>
              <a:effectLst/>
            </a:endParaRPr>
          </a:p>
        </p:txBody>
      </p:sp>
      <p:pic>
        <p:nvPicPr>
          <p:cNvPr id="1029" name="Picture 5" descr="C:\Documents and Settings\Admin\Рабочий стол\30258460_27700019_13454426_insekt3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143116"/>
            <a:ext cx="4762500" cy="3162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27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Линейка, посвященная закрытию лагерной смены.</a:t>
            </a:r>
            <a:endParaRPr lang="ru-RU" sz="2400" i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714620"/>
            <a:ext cx="612974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3 июля 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632B8D"/>
                </a:solidFill>
                <a:latin typeface="Georgia" pitchFamily="18" charset="0"/>
              </a:rPr>
              <a:t>Поездка в «Ква-ква парк» города Мытищи.</a:t>
            </a:r>
            <a:endParaRPr lang="ru-RU" sz="2400" i="1" dirty="0">
              <a:solidFill>
                <a:srgbClr val="632B8D"/>
              </a:solidFill>
              <a:latin typeface="Georg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321892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28604"/>
            <a:ext cx="7622268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 r="38225"/>
          <a:stretch>
            <a:fillRect/>
          </a:stretch>
        </p:blipFill>
        <p:spPr bwMode="auto">
          <a:xfrm>
            <a:off x="1142976" y="785794"/>
            <a:ext cx="6572296" cy="571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2786058"/>
            <a:ext cx="5335367" cy="374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2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2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0"/>
                            </p:stCondLst>
                            <p:childTnLst>
                              <p:par>
                                <p:cTn id="31" presetID="1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32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Documents and Settings\Admin\Рабочий стол\2038349000e3a37cc3619e4b24f9987bc8e480be7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714356"/>
            <a:ext cx="5648325" cy="424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1 июня</a:t>
            </a: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День открытия лагеря</a:t>
            </a:r>
            <a:endParaRPr lang="ru-RU" sz="2400" i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2051" name="Picture 3" descr="C:\Documents and Settings\Admin\Рабочий стол\75819840_Beziymeni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928802"/>
            <a:ext cx="5715000" cy="4762500"/>
          </a:xfrm>
          <a:prstGeom prst="rect">
            <a:avLst/>
          </a:prstGeom>
          <a:noFill/>
        </p:spPr>
      </p:pic>
      <p:pic>
        <p:nvPicPr>
          <p:cNvPr id="6" name="Picture 4" descr="C:\Documents and Settings\Admin\Рабочий стол\0_8f2d5_80f43c3f_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072074"/>
            <a:ext cx="1812590" cy="963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4 июня</a:t>
            </a: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632B8D"/>
                </a:solidFill>
                <a:latin typeface="Georgia" pitchFamily="18" charset="0"/>
              </a:rPr>
              <a:t>Работа над проектом</a:t>
            </a:r>
            <a:endParaRPr lang="ru-RU" sz="2400" i="1" dirty="0">
              <a:solidFill>
                <a:srgbClr val="632B8D"/>
              </a:solidFill>
              <a:latin typeface="Georgia" pitchFamily="18" charset="0"/>
            </a:endParaRPr>
          </a:p>
        </p:txBody>
      </p:sp>
      <p:pic>
        <p:nvPicPr>
          <p:cNvPr id="3076" name="Picture 4" descr="C:\Documents and Settings\Admin\Рабочий стол\which what about computer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2857496"/>
            <a:ext cx="3333750" cy="3333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5июня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Работа над проектом</a:t>
            </a:r>
          </a:p>
          <a:p>
            <a:pPr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7411" name="Picture 3" descr="C:\Documents and Settings\Admin\Рабочий стол\0_a2d41_cb176fab_X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2857495"/>
            <a:ext cx="3690940" cy="3016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6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632B8D"/>
                </a:solidFill>
                <a:latin typeface="Georgia" pitchFamily="18" charset="0"/>
              </a:rPr>
              <a:t>Экскурсия в  Ростовский  кремль. Посещение выставки «Современное искусство»</a:t>
            </a:r>
            <a:endParaRPr lang="ru-RU" sz="2400" i="1" dirty="0">
              <a:solidFill>
                <a:srgbClr val="632B8D"/>
              </a:solidFill>
              <a:latin typeface="Georgia" pitchFamily="18" charset="0"/>
            </a:endParaRPr>
          </a:p>
        </p:txBody>
      </p:sp>
      <p:pic>
        <p:nvPicPr>
          <p:cNvPr id="8" name="Рисунок 7" descr="K:\Фотографии Гавриловой Н\Ростов\SDC139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71514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K:\Фотографии Гавриловой Н\Ростов\SDC139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7166"/>
            <a:ext cx="692948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K:\Фотографии Гавриловой Н\Ростов\SDC139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2571744"/>
            <a:ext cx="5375298" cy="3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7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Работа над проектом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4340" name="Picture 4" descr="C:\Documents and Settings\Admin\Рабочий стол\c2595b3b4c5d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643182"/>
            <a:ext cx="3333750" cy="3333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8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Поездка в кинотеатр города Ярославля</a:t>
            </a:r>
            <a:r>
              <a:rPr lang="ru-RU" sz="2400" i="1" dirty="0" smtClean="0">
                <a:latin typeface="Georgia" pitchFamily="18" charset="0"/>
              </a:rPr>
              <a:t>.</a:t>
            </a:r>
          </a:p>
          <a:p>
            <a:pPr>
              <a:buNone/>
            </a:pPr>
            <a:r>
              <a:rPr lang="ru-RU" sz="2400" i="1" dirty="0" smtClean="0">
                <a:latin typeface="Georgia" pitchFamily="18" charset="0"/>
              </a:rPr>
              <a:t> </a:t>
            </a:r>
            <a:r>
              <a:rPr lang="ru-RU" sz="2400" i="1" dirty="0" smtClean="0">
                <a:solidFill>
                  <a:srgbClr val="7030A0"/>
                </a:solidFill>
                <a:latin typeface="Georgia" pitchFamily="18" charset="0"/>
              </a:rPr>
              <a:t>Просмотр 3Д фильма «Люди в черном» -3</a:t>
            </a:r>
            <a:endParaRPr lang="ru-RU" sz="2400" i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9308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1785926"/>
            <a:ext cx="6350027" cy="422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62332" y="3047980"/>
            <a:ext cx="7081668" cy="381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картинки\Заставки\img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prstTxWarp prst="textCurveUp">
              <a:avLst/>
            </a:prstTxWarp>
            <a:normAutofit/>
          </a:bodyPr>
          <a:lstStyle/>
          <a:p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9 июня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400" i="1" dirty="0" smtClean="0">
                <a:latin typeface="Georgia" pitchFamily="18" charset="0"/>
              </a:rPr>
              <a:t>Экскурсия в </a:t>
            </a:r>
            <a:r>
              <a:rPr lang="ru-RU" sz="2400" i="1" dirty="0">
                <a:latin typeface="Georgia" pitchFamily="18" charset="0"/>
              </a:rPr>
              <a:t>М</a:t>
            </a:r>
            <a:r>
              <a:rPr lang="ru-RU" sz="2400" i="1" dirty="0" smtClean="0">
                <a:latin typeface="Georgia" pitchFamily="18" charset="0"/>
              </a:rPr>
              <a:t>узей Царевны-лягушки</a:t>
            </a:r>
            <a:endParaRPr lang="ru-RU" sz="2400" i="1" dirty="0">
              <a:latin typeface="Georgia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7429520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 descr="K:\фотографии\фотографии\DSCN0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7524200" cy="5643603"/>
          </a:xfrm>
          <a:prstGeom prst="rect">
            <a:avLst/>
          </a:prstGeom>
          <a:noFill/>
        </p:spPr>
      </p:pic>
      <p:pic>
        <p:nvPicPr>
          <p:cNvPr id="5126" name="Picture 6" descr="K:\фотографии\фотографии\DSCN04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57166"/>
            <a:ext cx="7643866" cy="6000792"/>
          </a:xfrm>
          <a:prstGeom prst="rect">
            <a:avLst/>
          </a:prstGeom>
          <a:noFill/>
        </p:spPr>
      </p:pic>
      <p:pic>
        <p:nvPicPr>
          <p:cNvPr id="5127" name="Picture 7" descr="K:\фотографии\фотографии\DSCN04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3" y="714356"/>
            <a:ext cx="7905171" cy="5929354"/>
          </a:xfrm>
          <a:prstGeom prst="rect">
            <a:avLst/>
          </a:prstGeom>
          <a:noFill/>
        </p:spPr>
      </p:pic>
      <p:pic>
        <p:nvPicPr>
          <p:cNvPr id="5128" name="Picture 8" descr="K:\фотографии\фотографии\DSCN04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2303462"/>
            <a:ext cx="6072230" cy="4554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3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224</Words>
  <Application>Microsoft Office PowerPoint</Application>
  <PresentationFormat>Экран (4:3)</PresentationFormat>
  <Paragraphs>57</Paragraphs>
  <Slides>22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Филологическое  направление школьного лагеря</vt:lpstr>
      <vt:lpstr>Список учащихся филологического лагеря</vt:lpstr>
      <vt:lpstr>1 июня</vt:lpstr>
      <vt:lpstr>4 июня</vt:lpstr>
      <vt:lpstr>5июня</vt:lpstr>
      <vt:lpstr>6 июня</vt:lpstr>
      <vt:lpstr>7 июня</vt:lpstr>
      <vt:lpstr>8 июня</vt:lpstr>
      <vt:lpstr>9 июня</vt:lpstr>
      <vt:lpstr>13 июня</vt:lpstr>
      <vt:lpstr>14 июня</vt:lpstr>
      <vt:lpstr>14 июня</vt:lpstr>
      <vt:lpstr>18 июня </vt:lpstr>
      <vt:lpstr>19 июня</vt:lpstr>
      <vt:lpstr>20 июня</vt:lpstr>
      <vt:lpstr>21 июня</vt:lpstr>
      <vt:lpstr>22 июня</vt:lpstr>
      <vt:lpstr>25 июня</vt:lpstr>
      <vt:lpstr>26 июня</vt:lpstr>
      <vt:lpstr>27 июня</vt:lpstr>
      <vt:lpstr>3 июля 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Лариса</cp:lastModifiedBy>
  <cp:revision>45</cp:revision>
  <dcterms:created xsi:type="dcterms:W3CDTF">2012-10-17T19:21:32Z</dcterms:created>
  <dcterms:modified xsi:type="dcterms:W3CDTF">2017-02-19T20:12:40Z</dcterms:modified>
</cp:coreProperties>
</file>