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213"/>
    <a:srgbClr val="B72D1F"/>
    <a:srgbClr val="D536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2" autoAdjust="0"/>
    <p:restoredTop sz="86286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0610A-2C16-446E-8812-C25497D9C97F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9959073-7E47-4DF6-A242-7FDDFB3682D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Работа в студиях</a:t>
          </a:r>
          <a:endParaRPr lang="ru-RU" dirty="0">
            <a:solidFill>
              <a:srgbClr val="FF0000"/>
            </a:solidFill>
          </a:endParaRPr>
        </a:p>
      </dgm:t>
    </dgm:pt>
    <dgm:pt modelId="{BCD922C1-FAB1-4FC0-BEBA-0EAB3C6B37B4}" type="parTrans" cxnId="{070F5BED-BD6E-4552-A5DA-C8774E6B44E9}">
      <dgm:prSet/>
      <dgm:spPr/>
      <dgm:t>
        <a:bodyPr/>
        <a:lstStyle/>
        <a:p>
          <a:endParaRPr lang="ru-RU"/>
        </a:p>
      </dgm:t>
    </dgm:pt>
    <dgm:pt modelId="{2B928CB6-6C5D-45CC-9BAB-0E706818E0D5}" type="sibTrans" cxnId="{070F5BED-BD6E-4552-A5DA-C8774E6B44E9}">
      <dgm:prSet/>
      <dgm:spPr/>
      <dgm:t>
        <a:bodyPr/>
        <a:lstStyle/>
        <a:p>
          <a:endParaRPr lang="ru-RU"/>
        </a:p>
      </dgm:t>
    </dgm:pt>
    <dgm:pt modelId="{7D48AE9E-415A-4D22-81BC-AED5A8411D6A}">
      <dgm:prSet phldrT="[Текст]"/>
      <dgm:spPr/>
      <dgm:t>
        <a:bodyPr/>
        <a:lstStyle/>
        <a:p>
          <a:r>
            <a:rPr lang="ru-RU" dirty="0" smtClean="0"/>
            <a:t>Ребенок принимает активное участие в работе студий</a:t>
          </a:r>
          <a:endParaRPr lang="ru-RU" dirty="0"/>
        </a:p>
      </dgm:t>
    </dgm:pt>
    <dgm:pt modelId="{E612A1BA-555D-42B5-867F-4A5B80563807}" type="parTrans" cxnId="{FC683856-F2EA-4F96-8821-E92D354ECFD7}">
      <dgm:prSet/>
      <dgm:spPr/>
      <dgm:t>
        <a:bodyPr/>
        <a:lstStyle/>
        <a:p>
          <a:endParaRPr lang="ru-RU"/>
        </a:p>
      </dgm:t>
    </dgm:pt>
    <dgm:pt modelId="{B041FFB7-80EA-49FC-B94A-C3FC57221F20}" type="sibTrans" cxnId="{FC683856-F2EA-4F96-8821-E92D354ECFD7}">
      <dgm:prSet/>
      <dgm:spPr/>
      <dgm:t>
        <a:bodyPr/>
        <a:lstStyle/>
        <a:p>
          <a:endParaRPr lang="ru-RU"/>
        </a:p>
      </dgm:t>
    </dgm:pt>
    <dgm:pt modelId="{FC07496D-1BFB-436D-A610-54E11742AC10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Ресурсный круг</a:t>
          </a:r>
          <a:endParaRPr lang="ru-RU" dirty="0">
            <a:solidFill>
              <a:srgbClr val="FF0000"/>
            </a:solidFill>
          </a:endParaRPr>
        </a:p>
      </dgm:t>
    </dgm:pt>
    <dgm:pt modelId="{3D8DC49F-F96D-4C07-B7A6-89713DEB4B84}" type="parTrans" cxnId="{EEC5AF80-A82C-451B-9BC2-49554B0DB757}">
      <dgm:prSet/>
      <dgm:spPr/>
      <dgm:t>
        <a:bodyPr/>
        <a:lstStyle/>
        <a:p>
          <a:endParaRPr lang="ru-RU"/>
        </a:p>
      </dgm:t>
    </dgm:pt>
    <dgm:pt modelId="{2CBCB7A2-0564-437E-98C3-63BC573E15B5}" type="sibTrans" cxnId="{EEC5AF80-A82C-451B-9BC2-49554B0DB757}">
      <dgm:prSet/>
      <dgm:spPr/>
      <dgm:t>
        <a:bodyPr/>
        <a:lstStyle/>
        <a:p>
          <a:endParaRPr lang="ru-RU"/>
        </a:p>
      </dgm:t>
    </dgm:pt>
    <dgm:pt modelId="{A6B60E7C-99D2-4172-AD42-75EB872B3713}">
      <dgm:prSet/>
      <dgm:spPr/>
      <dgm:t>
        <a:bodyPr/>
        <a:lstStyle/>
        <a:p>
          <a:r>
            <a:rPr lang="ru-RU" dirty="0" smtClean="0"/>
            <a:t>Совместное обсуждение работы студий</a:t>
          </a:r>
          <a:endParaRPr lang="ru-RU" dirty="0"/>
        </a:p>
      </dgm:t>
    </dgm:pt>
    <dgm:pt modelId="{745F2A45-114D-4309-A9BE-D812B9A47745}" type="parTrans" cxnId="{750612D7-903B-4EB7-82BC-238B9FE62007}">
      <dgm:prSet/>
      <dgm:spPr/>
      <dgm:t>
        <a:bodyPr/>
        <a:lstStyle/>
        <a:p>
          <a:endParaRPr lang="ru-RU"/>
        </a:p>
      </dgm:t>
    </dgm:pt>
    <dgm:pt modelId="{BDAF5F36-2A44-4CE4-8DF8-08A398B52D99}" type="sibTrans" cxnId="{750612D7-903B-4EB7-82BC-238B9FE62007}">
      <dgm:prSet/>
      <dgm:spPr/>
      <dgm:t>
        <a:bodyPr/>
        <a:lstStyle/>
        <a:p>
          <a:endParaRPr lang="ru-RU"/>
        </a:p>
      </dgm:t>
    </dgm:pt>
    <dgm:pt modelId="{C81068F4-27D7-4553-B548-099DB271EF2A}">
      <dgm:prSet/>
      <dgm:spPr/>
      <dgm:t>
        <a:bodyPr/>
        <a:lstStyle/>
        <a:p>
          <a:r>
            <a:rPr lang="ru-RU" dirty="0" smtClean="0"/>
            <a:t>Сбор отзывов</a:t>
          </a:r>
          <a:endParaRPr lang="ru-RU" dirty="0"/>
        </a:p>
      </dgm:t>
    </dgm:pt>
    <dgm:pt modelId="{6BA071D3-D869-49DE-AA3C-DAF881AF25A3}" type="parTrans" cxnId="{48A671EA-A74C-4E7B-A346-1127319BA8C9}">
      <dgm:prSet/>
      <dgm:spPr/>
      <dgm:t>
        <a:bodyPr/>
        <a:lstStyle/>
        <a:p>
          <a:endParaRPr lang="ru-RU"/>
        </a:p>
      </dgm:t>
    </dgm:pt>
    <dgm:pt modelId="{410583B7-154B-43E0-B66F-E854919CE24C}" type="sibTrans" cxnId="{48A671EA-A74C-4E7B-A346-1127319BA8C9}">
      <dgm:prSet/>
      <dgm:spPr/>
      <dgm:t>
        <a:bodyPr/>
        <a:lstStyle/>
        <a:p>
          <a:endParaRPr lang="ru-RU"/>
        </a:p>
      </dgm:t>
    </dgm:pt>
    <dgm:pt modelId="{4EA42983-B8CA-4930-B302-323E8A9A51FF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Выставка</a:t>
          </a:r>
          <a:endParaRPr lang="ru-RU" dirty="0">
            <a:solidFill>
              <a:srgbClr val="FF0000"/>
            </a:solidFill>
          </a:endParaRPr>
        </a:p>
      </dgm:t>
    </dgm:pt>
    <dgm:pt modelId="{24D976E6-B610-4D4E-8172-1327DA18F9CF}" type="sibTrans" cxnId="{1CBD5A0F-C56A-449B-A998-2FE1ED728D80}">
      <dgm:prSet/>
      <dgm:spPr/>
      <dgm:t>
        <a:bodyPr/>
        <a:lstStyle/>
        <a:p>
          <a:endParaRPr lang="ru-RU"/>
        </a:p>
      </dgm:t>
    </dgm:pt>
    <dgm:pt modelId="{AC01A41E-39A1-4630-B256-53BE5F5F7D55}" type="parTrans" cxnId="{1CBD5A0F-C56A-449B-A998-2FE1ED728D80}">
      <dgm:prSet/>
      <dgm:spPr/>
      <dgm:t>
        <a:bodyPr/>
        <a:lstStyle/>
        <a:p>
          <a:endParaRPr lang="ru-RU"/>
        </a:p>
      </dgm:t>
    </dgm:pt>
    <dgm:pt modelId="{9C4898D2-BE07-4325-92BA-8527F9116E38}">
      <dgm:prSet/>
      <dgm:spPr/>
      <dgm:t>
        <a:bodyPr/>
        <a:lstStyle/>
        <a:p>
          <a:r>
            <a:rPr lang="ru-RU" dirty="0" smtClean="0"/>
            <a:t>Оформляется выставка продуктов детской деятельности</a:t>
          </a:r>
          <a:endParaRPr lang="ru-RU" dirty="0"/>
        </a:p>
      </dgm:t>
    </dgm:pt>
    <dgm:pt modelId="{625D70DF-0DB5-4E51-8862-9C9EE8B7D4F6}" type="parTrans" cxnId="{DF701596-B20A-436E-8648-237F5D11A22A}">
      <dgm:prSet/>
      <dgm:spPr/>
      <dgm:t>
        <a:bodyPr/>
        <a:lstStyle/>
        <a:p>
          <a:endParaRPr lang="ru-RU"/>
        </a:p>
      </dgm:t>
    </dgm:pt>
    <dgm:pt modelId="{40E44403-58D7-4B25-A41F-06534E6D8ADE}" type="sibTrans" cxnId="{DF701596-B20A-436E-8648-237F5D11A22A}">
      <dgm:prSet/>
      <dgm:spPr/>
      <dgm:t>
        <a:bodyPr/>
        <a:lstStyle/>
        <a:p>
          <a:endParaRPr lang="ru-RU"/>
        </a:p>
      </dgm:t>
    </dgm:pt>
    <dgm:pt modelId="{1F5A33FC-DECA-4A25-ABEE-69500275EA5E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Презентация студий</a:t>
          </a:r>
          <a:endParaRPr lang="ru-RU" dirty="0">
            <a:solidFill>
              <a:srgbClr val="FF0000"/>
            </a:solidFill>
          </a:endParaRPr>
        </a:p>
      </dgm:t>
    </dgm:pt>
    <dgm:pt modelId="{1E536FC4-424C-4F7F-B864-E2404AC43716}" type="parTrans" cxnId="{89AD8950-2A77-4239-B24D-A37010340607}">
      <dgm:prSet/>
      <dgm:spPr/>
      <dgm:t>
        <a:bodyPr/>
        <a:lstStyle/>
        <a:p>
          <a:endParaRPr lang="ru-RU"/>
        </a:p>
      </dgm:t>
    </dgm:pt>
    <dgm:pt modelId="{84804818-38CC-49A7-9477-63782285A9EA}" type="sibTrans" cxnId="{89AD8950-2A77-4239-B24D-A37010340607}">
      <dgm:prSet/>
      <dgm:spPr/>
      <dgm:t>
        <a:bodyPr/>
        <a:lstStyle/>
        <a:p>
          <a:endParaRPr lang="ru-RU"/>
        </a:p>
      </dgm:t>
    </dgm:pt>
    <dgm:pt modelId="{C6585521-50D2-4F7C-8363-BB46E8C5A2BB}">
      <dgm:prSet/>
      <dgm:spPr/>
      <dgm:t>
        <a:bodyPr/>
        <a:lstStyle/>
        <a:p>
          <a:r>
            <a:rPr lang="ru-RU" dirty="0" smtClean="0"/>
            <a:t>Презентуется тематика парка и название студий, которые можно будет посетить</a:t>
          </a:r>
          <a:endParaRPr lang="ru-RU" dirty="0"/>
        </a:p>
      </dgm:t>
    </dgm:pt>
    <dgm:pt modelId="{4E641DD6-6D79-4503-A723-AF60EED2C147}" type="parTrans" cxnId="{1F78677B-08C9-433A-82C3-EC634AAC35B5}">
      <dgm:prSet/>
      <dgm:spPr/>
      <dgm:t>
        <a:bodyPr/>
        <a:lstStyle/>
        <a:p>
          <a:endParaRPr lang="ru-RU"/>
        </a:p>
      </dgm:t>
    </dgm:pt>
    <dgm:pt modelId="{2FBC405E-46C5-406E-B13C-553E746778B3}" type="sibTrans" cxnId="{1F78677B-08C9-433A-82C3-EC634AAC35B5}">
      <dgm:prSet/>
      <dgm:spPr/>
      <dgm:t>
        <a:bodyPr/>
        <a:lstStyle/>
        <a:p>
          <a:endParaRPr lang="ru-RU"/>
        </a:p>
      </dgm:t>
    </dgm:pt>
    <dgm:pt modelId="{A4FB1B0D-07CD-4253-9D73-4EABD6A5898A}">
      <dgm:prSet/>
      <dgm:spPr/>
      <dgm:t>
        <a:bodyPr/>
        <a:lstStyle/>
        <a:p>
          <a:r>
            <a:rPr lang="ru-RU" dirty="0" smtClean="0"/>
            <a:t>Ребенок выстраивает свой маршрут, определяя студии, которые хочет посетить</a:t>
          </a:r>
          <a:endParaRPr lang="ru-RU" dirty="0"/>
        </a:p>
      </dgm:t>
    </dgm:pt>
    <dgm:pt modelId="{17FDF59B-9145-46E4-BF7F-DFE600CB9C00}" type="parTrans" cxnId="{4A31C70E-3413-4F03-BDE6-4CB19498EF20}">
      <dgm:prSet/>
      <dgm:spPr/>
      <dgm:t>
        <a:bodyPr/>
        <a:lstStyle/>
        <a:p>
          <a:endParaRPr lang="ru-RU"/>
        </a:p>
      </dgm:t>
    </dgm:pt>
    <dgm:pt modelId="{28732557-4CA9-4B7D-9556-73DF93457EF0}" type="sibTrans" cxnId="{4A31C70E-3413-4F03-BDE6-4CB19498EF20}">
      <dgm:prSet/>
      <dgm:spPr/>
      <dgm:t>
        <a:bodyPr/>
        <a:lstStyle/>
        <a:p>
          <a:endParaRPr lang="ru-RU"/>
        </a:p>
      </dgm:t>
    </dgm:pt>
    <dgm:pt modelId="{60D9B1CF-1D05-4CF8-88AC-9409E122CFB5}" type="pres">
      <dgm:prSet presAssocID="{0B80610A-2C16-446E-8812-C25497D9C9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DBA94-DDA9-4633-9CC7-DFBD24341FFB}" type="pres">
      <dgm:prSet presAssocID="{1F5A33FC-DECA-4A25-ABEE-69500275EA5E}" presName="composite" presStyleCnt="0"/>
      <dgm:spPr/>
    </dgm:pt>
    <dgm:pt modelId="{F96D49D2-0364-441D-81A5-11173A71EF24}" type="pres">
      <dgm:prSet presAssocID="{1F5A33FC-DECA-4A25-ABEE-69500275EA5E}" presName="imgShp" presStyleLbl="fgImgPlace1" presStyleIdx="0" presStyleCnt="4" custLinFactNeighborX="-89360" custLinFactNeighborY="-4325"/>
      <dgm:spPr>
        <a:solidFill>
          <a:schemeClr val="tx2">
            <a:lumMod val="20000"/>
            <a:lumOff val="80000"/>
          </a:schemeClr>
        </a:solidFill>
      </dgm:spPr>
    </dgm:pt>
    <dgm:pt modelId="{394CD8C5-3600-46E9-89B0-50F2721C343E}" type="pres">
      <dgm:prSet presAssocID="{1F5A33FC-DECA-4A25-ABEE-69500275EA5E}" presName="txShp" presStyleLbl="node1" presStyleIdx="0" presStyleCnt="4" custScaleX="125724" custScaleY="10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C249D-8C39-48F3-ABE1-2ECA92EFF427}" type="pres">
      <dgm:prSet presAssocID="{84804818-38CC-49A7-9477-63782285A9EA}" presName="spacing" presStyleCnt="0"/>
      <dgm:spPr/>
    </dgm:pt>
    <dgm:pt modelId="{85EC580D-5A4F-418A-A695-790E4E4A5CE6}" type="pres">
      <dgm:prSet presAssocID="{C9959073-7E47-4DF6-A242-7FDDFB3682D5}" presName="composite" presStyleCnt="0"/>
      <dgm:spPr/>
    </dgm:pt>
    <dgm:pt modelId="{9997C110-A06E-445F-B471-2C4530064F3F}" type="pres">
      <dgm:prSet presAssocID="{C9959073-7E47-4DF6-A242-7FDDFB3682D5}" presName="imgShp" presStyleLbl="fgImgPlace1" presStyleIdx="1" presStyleCnt="4" custLinFactNeighborX="-89360" custLinFactNeighborY="364"/>
      <dgm:spPr>
        <a:solidFill>
          <a:schemeClr val="tx2">
            <a:lumMod val="40000"/>
            <a:lumOff val="60000"/>
          </a:schemeClr>
        </a:solidFill>
      </dgm:spPr>
    </dgm:pt>
    <dgm:pt modelId="{65395B11-8E51-466B-A9AE-E8A6BEF91ABF}" type="pres">
      <dgm:prSet presAssocID="{C9959073-7E47-4DF6-A242-7FDDFB3682D5}" presName="txShp" presStyleLbl="node1" presStyleIdx="1" presStyleCnt="4" custScaleX="125724" custScaleY="9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E9A0B-56FB-4A6E-8109-C718EE2F3DB4}" type="pres">
      <dgm:prSet presAssocID="{2B928CB6-6C5D-45CC-9BAB-0E706818E0D5}" presName="spacing" presStyleCnt="0"/>
      <dgm:spPr/>
    </dgm:pt>
    <dgm:pt modelId="{CB2E2880-56DB-4B79-9691-B4B3E72149EB}" type="pres">
      <dgm:prSet presAssocID="{FC07496D-1BFB-436D-A610-54E11742AC10}" presName="composite" presStyleCnt="0"/>
      <dgm:spPr/>
    </dgm:pt>
    <dgm:pt modelId="{24C48A52-E1EC-46E5-A44C-173A30BFE579}" type="pres">
      <dgm:prSet presAssocID="{FC07496D-1BFB-436D-A610-54E11742AC10}" presName="imgShp" presStyleLbl="fgImgPlace1" presStyleIdx="2" presStyleCnt="4" custLinFactNeighborX="-80331" custLinFactNeighborY="-3975"/>
      <dgm:spPr>
        <a:solidFill>
          <a:schemeClr val="tx2">
            <a:lumMod val="60000"/>
            <a:lumOff val="40000"/>
          </a:schemeClr>
        </a:solidFill>
      </dgm:spPr>
    </dgm:pt>
    <dgm:pt modelId="{AAF7CE4F-298B-450A-8CFB-BE6F8F050C2A}" type="pres">
      <dgm:prSet presAssocID="{FC07496D-1BFB-436D-A610-54E11742AC10}" presName="txShp" presStyleLbl="node1" presStyleIdx="2" presStyleCnt="4" custScaleX="125724" custScaleY="10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D8988-4D99-475C-8BD6-6260734E7614}" type="pres">
      <dgm:prSet presAssocID="{2CBCB7A2-0564-437E-98C3-63BC573E15B5}" presName="spacing" presStyleCnt="0"/>
      <dgm:spPr/>
    </dgm:pt>
    <dgm:pt modelId="{7A9D7CE0-87A5-44F7-8E2A-3469C11BE3BB}" type="pres">
      <dgm:prSet presAssocID="{4EA42983-B8CA-4930-B302-323E8A9A51FF}" presName="composite" presStyleCnt="0"/>
      <dgm:spPr/>
    </dgm:pt>
    <dgm:pt modelId="{356B59FE-B78C-4DBF-BE77-BB263CE55715}" type="pres">
      <dgm:prSet presAssocID="{4EA42983-B8CA-4930-B302-323E8A9A51FF}" presName="imgShp" presStyleLbl="fgImgPlace1" presStyleIdx="3" presStyleCnt="4" custLinFactNeighborX="-80331" custLinFactNeighborY="-8315"/>
      <dgm:spPr>
        <a:solidFill>
          <a:schemeClr val="tx2"/>
        </a:solidFill>
      </dgm:spPr>
    </dgm:pt>
    <dgm:pt modelId="{DBE93356-A5D8-4415-856D-1EB252BFD5D4}" type="pres">
      <dgm:prSet presAssocID="{4EA42983-B8CA-4930-B302-323E8A9A51FF}" presName="txShp" presStyleLbl="node1" presStyleIdx="3" presStyleCnt="4" custScaleX="123259" custLinFactNeighborX="1233" custLinFactNeighborY="-8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B32BC-1CA4-4896-89BB-E2FCE88CA9AA}" type="presOf" srcId="{C81068F4-27D7-4553-B548-099DB271EF2A}" destId="{AAF7CE4F-298B-450A-8CFB-BE6F8F050C2A}" srcOrd="0" destOrd="2" presId="urn:microsoft.com/office/officeart/2005/8/layout/vList3"/>
    <dgm:cxn modelId="{27D129AA-3D8E-4345-BAF7-234E1DA1B05A}" type="presOf" srcId="{FC07496D-1BFB-436D-A610-54E11742AC10}" destId="{AAF7CE4F-298B-450A-8CFB-BE6F8F050C2A}" srcOrd="0" destOrd="0" presId="urn:microsoft.com/office/officeart/2005/8/layout/vList3"/>
    <dgm:cxn modelId="{EEC5AF80-A82C-451B-9BC2-49554B0DB757}" srcId="{0B80610A-2C16-446E-8812-C25497D9C97F}" destId="{FC07496D-1BFB-436D-A610-54E11742AC10}" srcOrd="2" destOrd="0" parTransId="{3D8DC49F-F96D-4C07-B7A6-89713DEB4B84}" sibTransId="{2CBCB7A2-0564-437E-98C3-63BC573E15B5}"/>
    <dgm:cxn modelId="{CDCDDFC5-5609-4C27-82CD-2CD65C418507}" type="presOf" srcId="{C9959073-7E47-4DF6-A242-7FDDFB3682D5}" destId="{65395B11-8E51-466B-A9AE-E8A6BEF91ABF}" srcOrd="0" destOrd="0" presId="urn:microsoft.com/office/officeart/2005/8/layout/vList3"/>
    <dgm:cxn modelId="{1CBD5A0F-C56A-449B-A998-2FE1ED728D80}" srcId="{0B80610A-2C16-446E-8812-C25497D9C97F}" destId="{4EA42983-B8CA-4930-B302-323E8A9A51FF}" srcOrd="3" destOrd="0" parTransId="{AC01A41E-39A1-4630-B256-53BE5F5F7D55}" sibTransId="{24D976E6-B610-4D4E-8172-1327DA18F9CF}"/>
    <dgm:cxn modelId="{48A671EA-A74C-4E7B-A346-1127319BA8C9}" srcId="{FC07496D-1BFB-436D-A610-54E11742AC10}" destId="{C81068F4-27D7-4553-B548-099DB271EF2A}" srcOrd="1" destOrd="0" parTransId="{6BA071D3-D869-49DE-AA3C-DAF881AF25A3}" sibTransId="{410583B7-154B-43E0-B66F-E854919CE24C}"/>
    <dgm:cxn modelId="{4A31C70E-3413-4F03-BDE6-4CB19498EF20}" srcId="{1F5A33FC-DECA-4A25-ABEE-69500275EA5E}" destId="{A4FB1B0D-07CD-4253-9D73-4EABD6A5898A}" srcOrd="1" destOrd="0" parTransId="{17FDF59B-9145-46E4-BF7F-DFE600CB9C00}" sibTransId="{28732557-4CA9-4B7D-9556-73DF93457EF0}"/>
    <dgm:cxn modelId="{CBB8C933-CAF3-43F3-A2BB-908B7663DB16}" type="presOf" srcId="{4EA42983-B8CA-4930-B302-323E8A9A51FF}" destId="{DBE93356-A5D8-4415-856D-1EB252BFD5D4}" srcOrd="0" destOrd="0" presId="urn:microsoft.com/office/officeart/2005/8/layout/vList3"/>
    <dgm:cxn modelId="{070F5BED-BD6E-4552-A5DA-C8774E6B44E9}" srcId="{0B80610A-2C16-446E-8812-C25497D9C97F}" destId="{C9959073-7E47-4DF6-A242-7FDDFB3682D5}" srcOrd="1" destOrd="0" parTransId="{BCD922C1-FAB1-4FC0-BEBA-0EAB3C6B37B4}" sibTransId="{2B928CB6-6C5D-45CC-9BAB-0E706818E0D5}"/>
    <dgm:cxn modelId="{62167763-7C0A-4E0D-91FD-589CC5A547D5}" type="presOf" srcId="{9C4898D2-BE07-4325-92BA-8527F9116E38}" destId="{DBE93356-A5D8-4415-856D-1EB252BFD5D4}" srcOrd="0" destOrd="1" presId="urn:microsoft.com/office/officeart/2005/8/layout/vList3"/>
    <dgm:cxn modelId="{13DA3B2A-40A4-4758-9284-3B20FF6F5BC6}" type="presOf" srcId="{A4FB1B0D-07CD-4253-9D73-4EABD6A5898A}" destId="{394CD8C5-3600-46E9-89B0-50F2721C343E}" srcOrd="0" destOrd="2" presId="urn:microsoft.com/office/officeart/2005/8/layout/vList3"/>
    <dgm:cxn modelId="{976640D6-96A0-4043-AD5C-1A5D98934C8D}" type="presOf" srcId="{A6B60E7C-99D2-4172-AD42-75EB872B3713}" destId="{AAF7CE4F-298B-450A-8CFB-BE6F8F050C2A}" srcOrd="0" destOrd="1" presId="urn:microsoft.com/office/officeart/2005/8/layout/vList3"/>
    <dgm:cxn modelId="{6168546A-D50F-40A5-9DC2-1BC7BACFF5A8}" type="presOf" srcId="{0B80610A-2C16-446E-8812-C25497D9C97F}" destId="{60D9B1CF-1D05-4CF8-88AC-9409E122CFB5}" srcOrd="0" destOrd="0" presId="urn:microsoft.com/office/officeart/2005/8/layout/vList3"/>
    <dgm:cxn modelId="{C29E85FD-DE08-4022-9CD9-307C7E5C4AD2}" type="presOf" srcId="{7D48AE9E-415A-4D22-81BC-AED5A8411D6A}" destId="{65395B11-8E51-466B-A9AE-E8A6BEF91ABF}" srcOrd="0" destOrd="1" presId="urn:microsoft.com/office/officeart/2005/8/layout/vList3"/>
    <dgm:cxn modelId="{FC683856-F2EA-4F96-8821-E92D354ECFD7}" srcId="{C9959073-7E47-4DF6-A242-7FDDFB3682D5}" destId="{7D48AE9E-415A-4D22-81BC-AED5A8411D6A}" srcOrd="0" destOrd="0" parTransId="{E612A1BA-555D-42B5-867F-4A5B80563807}" sibTransId="{B041FFB7-80EA-49FC-B94A-C3FC57221F20}"/>
    <dgm:cxn modelId="{89AD8950-2A77-4239-B24D-A37010340607}" srcId="{0B80610A-2C16-446E-8812-C25497D9C97F}" destId="{1F5A33FC-DECA-4A25-ABEE-69500275EA5E}" srcOrd="0" destOrd="0" parTransId="{1E536FC4-424C-4F7F-B864-E2404AC43716}" sibTransId="{84804818-38CC-49A7-9477-63782285A9EA}"/>
    <dgm:cxn modelId="{1F78677B-08C9-433A-82C3-EC634AAC35B5}" srcId="{1F5A33FC-DECA-4A25-ABEE-69500275EA5E}" destId="{C6585521-50D2-4F7C-8363-BB46E8C5A2BB}" srcOrd="0" destOrd="0" parTransId="{4E641DD6-6D79-4503-A723-AF60EED2C147}" sibTransId="{2FBC405E-46C5-406E-B13C-553E746778B3}"/>
    <dgm:cxn modelId="{750612D7-903B-4EB7-82BC-238B9FE62007}" srcId="{FC07496D-1BFB-436D-A610-54E11742AC10}" destId="{A6B60E7C-99D2-4172-AD42-75EB872B3713}" srcOrd="0" destOrd="0" parTransId="{745F2A45-114D-4309-A9BE-D812B9A47745}" sibTransId="{BDAF5F36-2A44-4CE4-8DF8-08A398B52D99}"/>
    <dgm:cxn modelId="{53CD17A1-8B8A-415E-9078-F1E8CC99896C}" type="presOf" srcId="{C6585521-50D2-4F7C-8363-BB46E8C5A2BB}" destId="{394CD8C5-3600-46E9-89B0-50F2721C343E}" srcOrd="0" destOrd="1" presId="urn:microsoft.com/office/officeart/2005/8/layout/vList3"/>
    <dgm:cxn modelId="{D99F2446-AE8F-42C1-ABE7-6647BAD8AF70}" type="presOf" srcId="{1F5A33FC-DECA-4A25-ABEE-69500275EA5E}" destId="{394CD8C5-3600-46E9-89B0-50F2721C343E}" srcOrd="0" destOrd="0" presId="urn:microsoft.com/office/officeart/2005/8/layout/vList3"/>
    <dgm:cxn modelId="{DF701596-B20A-436E-8648-237F5D11A22A}" srcId="{4EA42983-B8CA-4930-B302-323E8A9A51FF}" destId="{9C4898D2-BE07-4325-92BA-8527F9116E38}" srcOrd="0" destOrd="0" parTransId="{625D70DF-0DB5-4E51-8862-9C9EE8B7D4F6}" sibTransId="{40E44403-58D7-4B25-A41F-06534E6D8ADE}"/>
    <dgm:cxn modelId="{2038C4B0-E694-47C9-BC0A-ED340A87626D}" type="presParOf" srcId="{60D9B1CF-1D05-4CF8-88AC-9409E122CFB5}" destId="{601DBA94-DDA9-4633-9CC7-DFBD24341FFB}" srcOrd="0" destOrd="0" presId="urn:microsoft.com/office/officeart/2005/8/layout/vList3"/>
    <dgm:cxn modelId="{40D22534-93CB-41A0-959A-D9F103E0C73A}" type="presParOf" srcId="{601DBA94-DDA9-4633-9CC7-DFBD24341FFB}" destId="{F96D49D2-0364-441D-81A5-11173A71EF24}" srcOrd="0" destOrd="0" presId="urn:microsoft.com/office/officeart/2005/8/layout/vList3"/>
    <dgm:cxn modelId="{165E132C-A4E5-45AA-94C1-D9B291E684DB}" type="presParOf" srcId="{601DBA94-DDA9-4633-9CC7-DFBD24341FFB}" destId="{394CD8C5-3600-46E9-89B0-50F2721C343E}" srcOrd="1" destOrd="0" presId="urn:microsoft.com/office/officeart/2005/8/layout/vList3"/>
    <dgm:cxn modelId="{3B8D6ABF-D5A0-4A19-82D8-2E5E2C9B7544}" type="presParOf" srcId="{60D9B1CF-1D05-4CF8-88AC-9409E122CFB5}" destId="{E98C249D-8C39-48F3-ABE1-2ECA92EFF427}" srcOrd="1" destOrd="0" presId="urn:microsoft.com/office/officeart/2005/8/layout/vList3"/>
    <dgm:cxn modelId="{BE472ABF-481A-4B98-9990-84A58799BA51}" type="presParOf" srcId="{60D9B1CF-1D05-4CF8-88AC-9409E122CFB5}" destId="{85EC580D-5A4F-418A-A695-790E4E4A5CE6}" srcOrd="2" destOrd="0" presId="urn:microsoft.com/office/officeart/2005/8/layout/vList3"/>
    <dgm:cxn modelId="{5ED2C89B-86F4-450A-B6F9-AC245DD98701}" type="presParOf" srcId="{85EC580D-5A4F-418A-A695-790E4E4A5CE6}" destId="{9997C110-A06E-445F-B471-2C4530064F3F}" srcOrd="0" destOrd="0" presId="urn:microsoft.com/office/officeart/2005/8/layout/vList3"/>
    <dgm:cxn modelId="{104E0710-B060-46CF-AFB8-FB2332633502}" type="presParOf" srcId="{85EC580D-5A4F-418A-A695-790E4E4A5CE6}" destId="{65395B11-8E51-466B-A9AE-E8A6BEF91ABF}" srcOrd="1" destOrd="0" presId="urn:microsoft.com/office/officeart/2005/8/layout/vList3"/>
    <dgm:cxn modelId="{E5D4ACBA-6F93-4C38-BEBF-982699B4BB64}" type="presParOf" srcId="{60D9B1CF-1D05-4CF8-88AC-9409E122CFB5}" destId="{B16E9A0B-56FB-4A6E-8109-C718EE2F3DB4}" srcOrd="3" destOrd="0" presId="urn:microsoft.com/office/officeart/2005/8/layout/vList3"/>
    <dgm:cxn modelId="{651BB985-54CF-4630-92C0-946D88A6B0D7}" type="presParOf" srcId="{60D9B1CF-1D05-4CF8-88AC-9409E122CFB5}" destId="{CB2E2880-56DB-4B79-9691-B4B3E72149EB}" srcOrd="4" destOrd="0" presId="urn:microsoft.com/office/officeart/2005/8/layout/vList3"/>
    <dgm:cxn modelId="{6610A21C-A269-4F87-B384-654046086E7C}" type="presParOf" srcId="{CB2E2880-56DB-4B79-9691-B4B3E72149EB}" destId="{24C48A52-E1EC-46E5-A44C-173A30BFE579}" srcOrd="0" destOrd="0" presId="urn:microsoft.com/office/officeart/2005/8/layout/vList3"/>
    <dgm:cxn modelId="{1E081F37-2615-4371-A8DC-43BD2D1A1E94}" type="presParOf" srcId="{CB2E2880-56DB-4B79-9691-B4B3E72149EB}" destId="{AAF7CE4F-298B-450A-8CFB-BE6F8F050C2A}" srcOrd="1" destOrd="0" presId="urn:microsoft.com/office/officeart/2005/8/layout/vList3"/>
    <dgm:cxn modelId="{CA1DC21C-981B-4B91-B2E9-0D68D99B295E}" type="presParOf" srcId="{60D9B1CF-1D05-4CF8-88AC-9409E122CFB5}" destId="{010D8988-4D99-475C-8BD6-6260734E7614}" srcOrd="5" destOrd="0" presId="urn:microsoft.com/office/officeart/2005/8/layout/vList3"/>
    <dgm:cxn modelId="{583052E7-7A6D-40EB-AE82-DF9AAFC997DB}" type="presParOf" srcId="{60D9B1CF-1D05-4CF8-88AC-9409E122CFB5}" destId="{7A9D7CE0-87A5-44F7-8E2A-3469C11BE3BB}" srcOrd="6" destOrd="0" presId="urn:microsoft.com/office/officeart/2005/8/layout/vList3"/>
    <dgm:cxn modelId="{85C1F218-E880-4C48-A95E-95DA6092E7F9}" type="presParOf" srcId="{7A9D7CE0-87A5-44F7-8E2A-3469C11BE3BB}" destId="{356B59FE-B78C-4DBF-BE77-BB263CE55715}" srcOrd="0" destOrd="0" presId="urn:microsoft.com/office/officeart/2005/8/layout/vList3"/>
    <dgm:cxn modelId="{14D7E29C-FD7F-4AB4-A7F8-7375E2829A7D}" type="presParOf" srcId="{7A9D7CE0-87A5-44F7-8E2A-3469C11BE3BB}" destId="{DBE93356-A5D8-4415-856D-1EB252BFD5D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0E60B-42E8-4E65-B58B-7C8C726A00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8729E3-EABE-4F4C-808E-2FCEC1ECAE0B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Героико-патриотическое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137B21E-A9A7-410B-A26B-150BFB542A34}" type="parTrans" cxnId="{2EBAAB1C-8C8B-412A-99C5-7BA63819B0DA}">
      <dgm:prSet/>
      <dgm:spPr/>
      <dgm:t>
        <a:bodyPr/>
        <a:lstStyle/>
        <a:p>
          <a:endParaRPr lang="ru-RU"/>
        </a:p>
      </dgm:t>
    </dgm:pt>
    <dgm:pt modelId="{894E9AB7-E9EB-4EBE-B4DB-5808353EFDF8}" type="sibTrans" cxnId="{2EBAAB1C-8C8B-412A-99C5-7BA63819B0DA}">
      <dgm:prSet/>
      <dgm:spPr/>
      <dgm:t>
        <a:bodyPr/>
        <a:lstStyle/>
        <a:p>
          <a:endParaRPr lang="ru-RU"/>
        </a:p>
      </dgm:t>
    </dgm:pt>
    <dgm:pt modelId="{66174957-9508-4E80-8B6F-25B7040FCB8E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Духовно-нравственное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4EE7D31-2CF1-47F7-AF75-240B8C2DBC58}" type="parTrans" cxnId="{CA1E20F1-2D23-45F2-B9A1-B7FFF69A2E49}">
      <dgm:prSet/>
      <dgm:spPr/>
      <dgm:t>
        <a:bodyPr/>
        <a:lstStyle/>
        <a:p>
          <a:endParaRPr lang="ru-RU"/>
        </a:p>
      </dgm:t>
    </dgm:pt>
    <dgm:pt modelId="{895DBE38-D492-4693-BC7A-1B51C2A31C2A}" type="sibTrans" cxnId="{CA1E20F1-2D23-45F2-B9A1-B7FFF69A2E49}">
      <dgm:prSet/>
      <dgm:spPr/>
      <dgm:t>
        <a:bodyPr/>
        <a:lstStyle/>
        <a:p>
          <a:endParaRPr lang="ru-RU"/>
        </a:p>
      </dgm:t>
    </dgm:pt>
    <dgm:pt modelId="{DA15D378-641F-40D4-AC47-13A6C96386E0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Физкультурно-спортивное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</dgm:t>
    </dgm:pt>
    <dgm:pt modelId="{34681CB3-0D55-4E92-A3BA-A42BACCEAF9B}" type="parTrans" cxnId="{F10315BB-42F2-4C2F-A979-8314F9419A7B}">
      <dgm:prSet/>
      <dgm:spPr/>
      <dgm:t>
        <a:bodyPr/>
        <a:lstStyle/>
        <a:p>
          <a:endParaRPr lang="ru-RU"/>
        </a:p>
      </dgm:t>
    </dgm:pt>
    <dgm:pt modelId="{7E006BE6-F5B4-4068-BC6E-030B0D746FE4}" type="sibTrans" cxnId="{F10315BB-42F2-4C2F-A979-8314F9419A7B}">
      <dgm:prSet/>
      <dgm:spPr/>
      <dgm:t>
        <a:bodyPr/>
        <a:lstStyle/>
        <a:p>
          <a:endParaRPr lang="ru-RU"/>
        </a:p>
      </dgm:t>
    </dgm:pt>
    <dgm:pt modelId="{C12DD438-B36D-423C-ABE1-6FC0B395A3A6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Историко-краеведческое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</dgm:t>
    </dgm:pt>
    <dgm:pt modelId="{BE092EC3-1422-4F2E-B282-890129E578CE}" type="parTrans" cxnId="{6CFA1ECE-A4C9-4702-B57A-3251EC4E9E1E}">
      <dgm:prSet/>
      <dgm:spPr/>
      <dgm:t>
        <a:bodyPr/>
        <a:lstStyle/>
        <a:p>
          <a:endParaRPr lang="ru-RU"/>
        </a:p>
      </dgm:t>
    </dgm:pt>
    <dgm:pt modelId="{009F432D-9159-4474-B80D-DCA52DB365A3}" type="sibTrans" cxnId="{6CFA1ECE-A4C9-4702-B57A-3251EC4E9E1E}">
      <dgm:prSet/>
      <dgm:spPr/>
      <dgm:t>
        <a:bodyPr/>
        <a:lstStyle/>
        <a:p>
          <a:endParaRPr lang="ru-RU"/>
        </a:p>
      </dgm:t>
    </dgm:pt>
    <dgm:pt modelId="{A90F4504-2ED3-4510-84BE-627CF7D84A0B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Социально-патриотическое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</dgm:t>
    </dgm:pt>
    <dgm:pt modelId="{2A69D0E1-888B-4D72-AF47-A8F01DC879CD}" type="parTrans" cxnId="{9CF0AC85-869C-477F-867D-881BF1AC3C15}">
      <dgm:prSet/>
      <dgm:spPr/>
      <dgm:t>
        <a:bodyPr/>
        <a:lstStyle/>
        <a:p>
          <a:endParaRPr lang="ru-RU"/>
        </a:p>
      </dgm:t>
    </dgm:pt>
    <dgm:pt modelId="{4FF65D26-E650-491B-8F5F-CB8ECFDB46D5}" type="sibTrans" cxnId="{9CF0AC85-869C-477F-867D-881BF1AC3C15}">
      <dgm:prSet/>
      <dgm:spPr/>
      <dgm:t>
        <a:bodyPr/>
        <a:lstStyle/>
        <a:p>
          <a:endParaRPr lang="ru-RU"/>
        </a:p>
      </dgm:t>
    </dgm:pt>
    <dgm:pt modelId="{01927525-D3DC-4A9C-81AC-455331C40A19}">
      <dgm:prSet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Гражданско-патриотическое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578BC5B-B8DD-43DC-B727-5A85516AFB67}" type="parTrans" cxnId="{D44A0FE9-8017-4F96-9787-5022DE667CAD}">
      <dgm:prSet/>
      <dgm:spPr/>
      <dgm:t>
        <a:bodyPr/>
        <a:lstStyle/>
        <a:p>
          <a:endParaRPr lang="ru-RU"/>
        </a:p>
      </dgm:t>
    </dgm:pt>
    <dgm:pt modelId="{C8218BB0-FB5B-421A-A28F-722EDBE2D1BD}" type="sibTrans" cxnId="{D44A0FE9-8017-4F96-9787-5022DE667CAD}">
      <dgm:prSet/>
      <dgm:spPr/>
      <dgm:t>
        <a:bodyPr/>
        <a:lstStyle/>
        <a:p>
          <a:endParaRPr lang="ru-RU"/>
        </a:p>
      </dgm:t>
    </dgm:pt>
    <dgm:pt modelId="{B1283780-4FBF-4C4D-8C1B-4F99DD631576}" type="pres">
      <dgm:prSet presAssocID="{1FF0E60B-42E8-4E65-B58B-7C8C726A00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9ECFD-BB9A-43F4-BCE1-42235776FE26}" type="pres">
      <dgm:prSet presAssocID="{01927525-D3DC-4A9C-81AC-455331C40A19}" presName="parentLin" presStyleCnt="0"/>
      <dgm:spPr/>
    </dgm:pt>
    <dgm:pt modelId="{0EBECDEE-2137-4E68-8EF7-CF6EE6F3E98D}" type="pres">
      <dgm:prSet presAssocID="{01927525-D3DC-4A9C-81AC-455331C40A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5A856AC-4B1A-4BF5-9263-9AF9B45F84BF}" type="pres">
      <dgm:prSet presAssocID="{01927525-D3DC-4A9C-81AC-455331C40A19}" presName="parentText" presStyleLbl="node1" presStyleIdx="0" presStyleCnt="6" custLinFactNeighborX="-6249" custLinFactNeighborY="-7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FCC03-D3D7-4CB0-B552-D704108149E5}" type="pres">
      <dgm:prSet presAssocID="{01927525-D3DC-4A9C-81AC-455331C40A19}" presName="negativeSpace" presStyleCnt="0"/>
      <dgm:spPr/>
    </dgm:pt>
    <dgm:pt modelId="{3B5FC9BA-5003-4946-BFA4-AA5F04FD223F}" type="pres">
      <dgm:prSet presAssocID="{01927525-D3DC-4A9C-81AC-455331C40A19}" presName="childText" presStyleLbl="conFgAcc1" presStyleIdx="0" presStyleCnt="6">
        <dgm:presLayoutVars>
          <dgm:bulletEnabled val="1"/>
        </dgm:presLayoutVars>
      </dgm:prSet>
      <dgm:spPr/>
    </dgm:pt>
    <dgm:pt modelId="{FA1595D4-E60D-4E84-B7B6-790787CE3191}" type="pres">
      <dgm:prSet presAssocID="{C8218BB0-FB5B-421A-A28F-722EDBE2D1BD}" presName="spaceBetweenRectangles" presStyleCnt="0"/>
      <dgm:spPr/>
    </dgm:pt>
    <dgm:pt modelId="{5932B952-E452-41D7-B36A-FEAB1BF419C3}" type="pres">
      <dgm:prSet presAssocID="{238729E3-EABE-4F4C-808E-2FCEC1ECAE0B}" presName="parentLin" presStyleCnt="0"/>
      <dgm:spPr/>
    </dgm:pt>
    <dgm:pt modelId="{2819928E-368C-4599-9F3D-CC1E3B22C5D8}" type="pres">
      <dgm:prSet presAssocID="{238729E3-EABE-4F4C-808E-2FCEC1ECAE0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2E70223-D709-4E20-8A16-B71EA7AF6E02}" type="pres">
      <dgm:prSet presAssocID="{238729E3-EABE-4F4C-808E-2FCEC1ECAE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EF848-E297-4B42-8D9B-6DA8219A7F1D}" type="pres">
      <dgm:prSet presAssocID="{238729E3-EABE-4F4C-808E-2FCEC1ECAE0B}" presName="negativeSpace" presStyleCnt="0"/>
      <dgm:spPr/>
    </dgm:pt>
    <dgm:pt modelId="{2D301945-4BD5-4ED2-A382-D461EEECFC05}" type="pres">
      <dgm:prSet presAssocID="{238729E3-EABE-4F4C-808E-2FCEC1ECAE0B}" presName="childText" presStyleLbl="conFgAcc1" presStyleIdx="1" presStyleCnt="6">
        <dgm:presLayoutVars>
          <dgm:bulletEnabled val="1"/>
        </dgm:presLayoutVars>
      </dgm:prSet>
      <dgm:spPr/>
    </dgm:pt>
    <dgm:pt modelId="{AA37F711-FC5F-4080-8C8F-DCDB1B1CB989}" type="pres">
      <dgm:prSet presAssocID="{894E9AB7-E9EB-4EBE-B4DB-5808353EFDF8}" presName="spaceBetweenRectangles" presStyleCnt="0"/>
      <dgm:spPr/>
    </dgm:pt>
    <dgm:pt modelId="{069B62BD-576F-498C-95B0-EA33043A0434}" type="pres">
      <dgm:prSet presAssocID="{66174957-9508-4E80-8B6F-25B7040FCB8E}" presName="parentLin" presStyleCnt="0"/>
      <dgm:spPr/>
    </dgm:pt>
    <dgm:pt modelId="{5C8F3832-CC25-4165-BC25-3B7AE26B7E1E}" type="pres">
      <dgm:prSet presAssocID="{66174957-9508-4E80-8B6F-25B7040FCB8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2CB0892-68FE-429E-9CE1-FCF9004ADFC3}" type="pres">
      <dgm:prSet presAssocID="{66174957-9508-4E80-8B6F-25B7040FCB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2B7EA-3579-4774-9CB5-1784F9703565}" type="pres">
      <dgm:prSet presAssocID="{66174957-9508-4E80-8B6F-25B7040FCB8E}" presName="negativeSpace" presStyleCnt="0"/>
      <dgm:spPr/>
    </dgm:pt>
    <dgm:pt modelId="{E10F04A2-A76C-4450-B7AC-BCDFAF449E10}" type="pres">
      <dgm:prSet presAssocID="{66174957-9508-4E80-8B6F-25B7040FCB8E}" presName="childText" presStyleLbl="conFgAcc1" presStyleIdx="2" presStyleCnt="6">
        <dgm:presLayoutVars>
          <dgm:bulletEnabled val="1"/>
        </dgm:presLayoutVars>
      </dgm:prSet>
      <dgm:spPr/>
    </dgm:pt>
    <dgm:pt modelId="{3E1F3A67-B874-4F4C-8690-ADC9DC89EB00}" type="pres">
      <dgm:prSet presAssocID="{895DBE38-D492-4693-BC7A-1B51C2A31C2A}" presName="spaceBetweenRectangles" presStyleCnt="0"/>
      <dgm:spPr/>
    </dgm:pt>
    <dgm:pt modelId="{67ECCD61-BDC3-421E-99DF-64E0F339ACB7}" type="pres">
      <dgm:prSet presAssocID="{C12DD438-B36D-423C-ABE1-6FC0B395A3A6}" presName="parentLin" presStyleCnt="0"/>
      <dgm:spPr/>
    </dgm:pt>
    <dgm:pt modelId="{9CF510CC-5DA9-4279-B4F1-2CBEC60EDF78}" type="pres">
      <dgm:prSet presAssocID="{C12DD438-B36D-423C-ABE1-6FC0B395A3A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3575421-3ABC-4B59-8720-BD5AF7971577}" type="pres">
      <dgm:prSet presAssocID="{C12DD438-B36D-423C-ABE1-6FC0B395A3A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6C821-6C39-47E1-98C7-63E3128F6ABB}" type="pres">
      <dgm:prSet presAssocID="{C12DD438-B36D-423C-ABE1-6FC0B395A3A6}" presName="negativeSpace" presStyleCnt="0"/>
      <dgm:spPr/>
    </dgm:pt>
    <dgm:pt modelId="{7BA9B4C0-53B6-414D-AD56-ECA6EABC553C}" type="pres">
      <dgm:prSet presAssocID="{C12DD438-B36D-423C-ABE1-6FC0B395A3A6}" presName="childText" presStyleLbl="conFgAcc1" presStyleIdx="3" presStyleCnt="6">
        <dgm:presLayoutVars>
          <dgm:bulletEnabled val="1"/>
        </dgm:presLayoutVars>
      </dgm:prSet>
      <dgm:spPr/>
    </dgm:pt>
    <dgm:pt modelId="{CA2E6810-BAAB-4069-BA1C-2E6F186CFDC0}" type="pres">
      <dgm:prSet presAssocID="{009F432D-9159-4474-B80D-DCA52DB365A3}" presName="spaceBetweenRectangles" presStyleCnt="0"/>
      <dgm:spPr/>
    </dgm:pt>
    <dgm:pt modelId="{61D96B4F-9782-4B6F-8B76-41C356BCF921}" type="pres">
      <dgm:prSet presAssocID="{A90F4504-2ED3-4510-84BE-627CF7D84A0B}" presName="parentLin" presStyleCnt="0"/>
      <dgm:spPr/>
    </dgm:pt>
    <dgm:pt modelId="{C25F667B-8C3D-4DD0-85F9-ABE8769E6EF6}" type="pres">
      <dgm:prSet presAssocID="{A90F4504-2ED3-4510-84BE-627CF7D84A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9D3A0D0-E2B3-42B0-94C4-D491A142B817}" type="pres">
      <dgm:prSet presAssocID="{A90F4504-2ED3-4510-84BE-627CF7D84A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52BA6-4F82-46F6-B4F6-6C0C8364D9C2}" type="pres">
      <dgm:prSet presAssocID="{A90F4504-2ED3-4510-84BE-627CF7D84A0B}" presName="negativeSpace" presStyleCnt="0"/>
      <dgm:spPr/>
    </dgm:pt>
    <dgm:pt modelId="{10A10F6B-3491-44DA-B15A-F549D759C4CC}" type="pres">
      <dgm:prSet presAssocID="{A90F4504-2ED3-4510-84BE-627CF7D84A0B}" presName="childText" presStyleLbl="conFgAcc1" presStyleIdx="4" presStyleCnt="6">
        <dgm:presLayoutVars>
          <dgm:bulletEnabled val="1"/>
        </dgm:presLayoutVars>
      </dgm:prSet>
      <dgm:spPr/>
    </dgm:pt>
    <dgm:pt modelId="{F900D89B-F5D3-40A4-BC3A-C34CC65786B4}" type="pres">
      <dgm:prSet presAssocID="{4FF65D26-E650-491B-8F5F-CB8ECFDB46D5}" presName="spaceBetweenRectangles" presStyleCnt="0"/>
      <dgm:spPr/>
    </dgm:pt>
    <dgm:pt modelId="{A0882A61-DA6E-4BCD-8D5B-751EE75CA025}" type="pres">
      <dgm:prSet presAssocID="{DA15D378-641F-40D4-AC47-13A6C96386E0}" presName="parentLin" presStyleCnt="0"/>
      <dgm:spPr/>
    </dgm:pt>
    <dgm:pt modelId="{512F9FE7-617B-44EC-B44E-FC159D848B54}" type="pres">
      <dgm:prSet presAssocID="{DA15D378-641F-40D4-AC47-13A6C96386E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1E82291-C3C5-4485-BEB8-9D11F93F56E8}" type="pres">
      <dgm:prSet presAssocID="{DA15D378-641F-40D4-AC47-13A6C96386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8E31C-D75B-435D-9143-C1B22F99B1C2}" type="pres">
      <dgm:prSet presAssocID="{DA15D378-641F-40D4-AC47-13A6C96386E0}" presName="negativeSpace" presStyleCnt="0"/>
      <dgm:spPr/>
    </dgm:pt>
    <dgm:pt modelId="{8E87EA79-C219-4038-AFC9-9D8B13ECDD4A}" type="pres">
      <dgm:prSet presAssocID="{DA15D378-641F-40D4-AC47-13A6C96386E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ACF99E-6643-4455-97F0-17AC677DA34B}" type="presOf" srcId="{01927525-D3DC-4A9C-81AC-455331C40A19}" destId="{25A856AC-4B1A-4BF5-9263-9AF9B45F84BF}" srcOrd="1" destOrd="0" presId="urn:microsoft.com/office/officeart/2005/8/layout/list1"/>
    <dgm:cxn modelId="{CA1E20F1-2D23-45F2-B9A1-B7FFF69A2E49}" srcId="{1FF0E60B-42E8-4E65-B58B-7C8C726A0074}" destId="{66174957-9508-4E80-8B6F-25B7040FCB8E}" srcOrd="2" destOrd="0" parTransId="{A4EE7D31-2CF1-47F7-AF75-240B8C2DBC58}" sibTransId="{895DBE38-D492-4693-BC7A-1B51C2A31C2A}"/>
    <dgm:cxn modelId="{E3B680BE-1409-40CB-A087-12244AF60CF2}" type="presOf" srcId="{DA15D378-641F-40D4-AC47-13A6C96386E0}" destId="{512F9FE7-617B-44EC-B44E-FC159D848B54}" srcOrd="0" destOrd="0" presId="urn:microsoft.com/office/officeart/2005/8/layout/list1"/>
    <dgm:cxn modelId="{6DC1D9CF-720E-4197-B014-7C565EFA68F5}" type="presOf" srcId="{1FF0E60B-42E8-4E65-B58B-7C8C726A0074}" destId="{B1283780-4FBF-4C4D-8C1B-4F99DD631576}" srcOrd="0" destOrd="0" presId="urn:microsoft.com/office/officeart/2005/8/layout/list1"/>
    <dgm:cxn modelId="{9CF0AC85-869C-477F-867D-881BF1AC3C15}" srcId="{1FF0E60B-42E8-4E65-B58B-7C8C726A0074}" destId="{A90F4504-2ED3-4510-84BE-627CF7D84A0B}" srcOrd="4" destOrd="0" parTransId="{2A69D0E1-888B-4D72-AF47-A8F01DC879CD}" sibTransId="{4FF65D26-E650-491B-8F5F-CB8ECFDB46D5}"/>
    <dgm:cxn modelId="{6D8F9016-3212-4495-A187-77B90E5D9E97}" type="presOf" srcId="{C12DD438-B36D-423C-ABE1-6FC0B395A3A6}" destId="{9CF510CC-5DA9-4279-B4F1-2CBEC60EDF78}" srcOrd="0" destOrd="0" presId="urn:microsoft.com/office/officeart/2005/8/layout/list1"/>
    <dgm:cxn modelId="{8FB175E4-42D8-44FF-830B-71E6137F05E0}" type="presOf" srcId="{238729E3-EABE-4F4C-808E-2FCEC1ECAE0B}" destId="{E2E70223-D709-4E20-8A16-B71EA7AF6E02}" srcOrd="1" destOrd="0" presId="urn:microsoft.com/office/officeart/2005/8/layout/list1"/>
    <dgm:cxn modelId="{F2CE324E-F1BD-40FC-8A40-F1DE4F232861}" type="presOf" srcId="{A90F4504-2ED3-4510-84BE-627CF7D84A0B}" destId="{29D3A0D0-E2B3-42B0-94C4-D491A142B817}" srcOrd="1" destOrd="0" presId="urn:microsoft.com/office/officeart/2005/8/layout/list1"/>
    <dgm:cxn modelId="{40CD9ACD-1C9A-4D57-BF5F-6B76A34BCC92}" type="presOf" srcId="{A90F4504-2ED3-4510-84BE-627CF7D84A0B}" destId="{C25F667B-8C3D-4DD0-85F9-ABE8769E6EF6}" srcOrd="0" destOrd="0" presId="urn:microsoft.com/office/officeart/2005/8/layout/list1"/>
    <dgm:cxn modelId="{D44A0FE9-8017-4F96-9787-5022DE667CAD}" srcId="{1FF0E60B-42E8-4E65-B58B-7C8C726A0074}" destId="{01927525-D3DC-4A9C-81AC-455331C40A19}" srcOrd="0" destOrd="0" parTransId="{A578BC5B-B8DD-43DC-B727-5A85516AFB67}" sibTransId="{C8218BB0-FB5B-421A-A28F-722EDBE2D1BD}"/>
    <dgm:cxn modelId="{634FCC77-63F6-425F-B79B-384458431A87}" type="presOf" srcId="{01927525-D3DC-4A9C-81AC-455331C40A19}" destId="{0EBECDEE-2137-4E68-8EF7-CF6EE6F3E98D}" srcOrd="0" destOrd="0" presId="urn:microsoft.com/office/officeart/2005/8/layout/list1"/>
    <dgm:cxn modelId="{B0D70691-D201-4E5C-B072-238C0516CC5E}" type="presOf" srcId="{66174957-9508-4E80-8B6F-25B7040FCB8E}" destId="{D2CB0892-68FE-429E-9CE1-FCF9004ADFC3}" srcOrd="1" destOrd="0" presId="urn:microsoft.com/office/officeart/2005/8/layout/list1"/>
    <dgm:cxn modelId="{F10315BB-42F2-4C2F-A979-8314F9419A7B}" srcId="{1FF0E60B-42E8-4E65-B58B-7C8C726A0074}" destId="{DA15D378-641F-40D4-AC47-13A6C96386E0}" srcOrd="5" destOrd="0" parTransId="{34681CB3-0D55-4E92-A3BA-A42BACCEAF9B}" sibTransId="{7E006BE6-F5B4-4068-BC6E-030B0D746FE4}"/>
    <dgm:cxn modelId="{6CFA1ECE-A4C9-4702-B57A-3251EC4E9E1E}" srcId="{1FF0E60B-42E8-4E65-B58B-7C8C726A0074}" destId="{C12DD438-B36D-423C-ABE1-6FC0B395A3A6}" srcOrd="3" destOrd="0" parTransId="{BE092EC3-1422-4F2E-B282-890129E578CE}" sibTransId="{009F432D-9159-4474-B80D-DCA52DB365A3}"/>
    <dgm:cxn modelId="{79456DB8-2AAC-4E79-A22F-E043947EABBF}" type="presOf" srcId="{C12DD438-B36D-423C-ABE1-6FC0B395A3A6}" destId="{F3575421-3ABC-4B59-8720-BD5AF7971577}" srcOrd="1" destOrd="0" presId="urn:microsoft.com/office/officeart/2005/8/layout/list1"/>
    <dgm:cxn modelId="{14A72963-AA02-4207-AF0E-26B8F361E215}" type="presOf" srcId="{66174957-9508-4E80-8B6F-25B7040FCB8E}" destId="{5C8F3832-CC25-4165-BC25-3B7AE26B7E1E}" srcOrd="0" destOrd="0" presId="urn:microsoft.com/office/officeart/2005/8/layout/list1"/>
    <dgm:cxn modelId="{2EBAAB1C-8C8B-412A-99C5-7BA63819B0DA}" srcId="{1FF0E60B-42E8-4E65-B58B-7C8C726A0074}" destId="{238729E3-EABE-4F4C-808E-2FCEC1ECAE0B}" srcOrd="1" destOrd="0" parTransId="{1137B21E-A9A7-410B-A26B-150BFB542A34}" sibTransId="{894E9AB7-E9EB-4EBE-B4DB-5808353EFDF8}"/>
    <dgm:cxn modelId="{3548127C-5550-4BBB-8BA1-E85B1D5DE377}" type="presOf" srcId="{DA15D378-641F-40D4-AC47-13A6C96386E0}" destId="{D1E82291-C3C5-4485-BEB8-9D11F93F56E8}" srcOrd="1" destOrd="0" presId="urn:microsoft.com/office/officeart/2005/8/layout/list1"/>
    <dgm:cxn modelId="{4A3F6DE3-B11E-4B4C-BE63-1F9CFB1917A1}" type="presOf" srcId="{238729E3-EABE-4F4C-808E-2FCEC1ECAE0B}" destId="{2819928E-368C-4599-9F3D-CC1E3B22C5D8}" srcOrd="0" destOrd="0" presId="urn:microsoft.com/office/officeart/2005/8/layout/list1"/>
    <dgm:cxn modelId="{F3ED5189-C8FC-4594-B9A5-9A70B4E39732}" type="presParOf" srcId="{B1283780-4FBF-4C4D-8C1B-4F99DD631576}" destId="{62A9ECFD-BB9A-43F4-BCE1-42235776FE26}" srcOrd="0" destOrd="0" presId="urn:microsoft.com/office/officeart/2005/8/layout/list1"/>
    <dgm:cxn modelId="{BB2D4DCB-1BB3-465F-813E-73D4F22707B0}" type="presParOf" srcId="{62A9ECFD-BB9A-43F4-BCE1-42235776FE26}" destId="{0EBECDEE-2137-4E68-8EF7-CF6EE6F3E98D}" srcOrd="0" destOrd="0" presId="urn:microsoft.com/office/officeart/2005/8/layout/list1"/>
    <dgm:cxn modelId="{6635616D-97CC-45C5-A5FA-179AFF6D5BF2}" type="presParOf" srcId="{62A9ECFD-BB9A-43F4-BCE1-42235776FE26}" destId="{25A856AC-4B1A-4BF5-9263-9AF9B45F84BF}" srcOrd="1" destOrd="0" presId="urn:microsoft.com/office/officeart/2005/8/layout/list1"/>
    <dgm:cxn modelId="{A407F7C8-7D50-4F0B-8E0A-4A5B95FDEA3F}" type="presParOf" srcId="{B1283780-4FBF-4C4D-8C1B-4F99DD631576}" destId="{7EBFCC03-D3D7-4CB0-B552-D704108149E5}" srcOrd="1" destOrd="0" presId="urn:microsoft.com/office/officeart/2005/8/layout/list1"/>
    <dgm:cxn modelId="{39B32D10-87DA-4F96-A719-8794D63DE990}" type="presParOf" srcId="{B1283780-4FBF-4C4D-8C1B-4F99DD631576}" destId="{3B5FC9BA-5003-4946-BFA4-AA5F04FD223F}" srcOrd="2" destOrd="0" presId="urn:microsoft.com/office/officeart/2005/8/layout/list1"/>
    <dgm:cxn modelId="{7E9FDC62-A3B1-433D-98C9-C9A85A5E701C}" type="presParOf" srcId="{B1283780-4FBF-4C4D-8C1B-4F99DD631576}" destId="{FA1595D4-E60D-4E84-B7B6-790787CE3191}" srcOrd="3" destOrd="0" presId="urn:microsoft.com/office/officeart/2005/8/layout/list1"/>
    <dgm:cxn modelId="{BFFE2BDB-1ED2-4E85-BBCD-C8BED499ACBB}" type="presParOf" srcId="{B1283780-4FBF-4C4D-8C1B-4F99DD631576}" destId="{5932B952-E452-41D7-B36A-FEAB1BF419C3}" srcOrd="4" destOrd="0" presId="urn:microsoft.com/office/officeart/2005/8/layout/list1"/>
    <dgm:cxn modelId="{0F4F9EBB-E6A1-4954-B143-C09796C9ADFB}" type="presParOf" srcId="{5932B952-E452-41D7-B36A-FEAB1BF419C3}" destId="{2819928E-368C-4599-9F3D-CC1E3B22C5D8}" srcOrd="0" destOrd="0" presId="urn:microsoft.com/office/officeart/2005/8/layout/list1"/>
    <dgm:cxn modelId="{65613184-0780-4E8E-A6F1-D2EBF36BD62C}" type="presParOf" srcId="{5932B952-E452-41D7-B36A-FEAB1BF419C3}" destId="{E2E70223-D709-4E20-8A16-B71EA7AF6E02}" srcOrd="1" destOrd="0" presId="urn:microsoft.com/office/officeart/2005/8/layout/list1"/>
    <dgm:cxn modelId="{6121040F-F5E0-4A9E-A269-7A6C12F62291}" type="presParOf" srcId="{B1283780-4FBF-4C4D-8C1B-4F99DD631576}" destId="{F9BEF848-E297-4B42-8D9B-6DA8219A7F1D}" srcOrd="5" destOrd="0" presId="urn:microsoft.com/office/officeart/2005/8/layout/list1"/>
    <dgm:cxn modelId="{044E54DD-C1F7-4AE9-84ED-7B4C6E371CD1}" type="presParOf" srcId="{B1283780-4FBF-4C4D-8C1B-4F99DD631576}" destId="{2D301945-4BD5-4ED2-A382-D461EEECFC05}" srcOrd="6" destOrd="0" presId="urn:microsoft.com/office/officeart/2005/8/layout/list1"/>
    <dgm:cxn modelId="{F4E15050-A3BB-436C-9530-A753D574E349}" type="presParOf" srcId="{B1283780-4FBF-4C4D-8C1B-4F99DD631576}" destId="{AA37F711-FC5F-4080-8C8F-DCDB1B1CB989}" srcOrd="7" destOrd="0" presId="urn:microsoft.com/office/officeart/2005/8/layout/list1"/>
    <dgm:cxn modelId="{CEB72886-0BF5-4197-B010-E7EC4B48BE95}" type="presParOf" srcId="{B1283780-4FBF-4C4D-8C1B-4F99DD631576}" destId="{069B62BD-576F-498C-95B0-EA33043A0434}" srcOrd="8" destOrd="0" presId="urn:microsoft.com/office/officeart/2005/8/layout/list1"/>
    <dgm:cxn modelId="{DE732C27-DD2F-4DD0-AEE6-AF17CC6DAFFB}" type="presParOf" srcId="{069B62BD-576F-498C-95B0-EA33043A0434}" destId="{5C8F3832-CC25-4165-BC25-3B7AE26B7E1E}" srcOrd="0" destOrd="0" presId="urn:microsoft.com/office/officeart/2005/8/layout/list1"/>
    <dgm:cxn modelId="{21FAB9E3-DBEE-4DEE-9614-1545D9F47967}" type="presParOf" srcId="{069B62BD-576F-498C-95B0-EA33043A0434}" destId="{D2CB0892-68FE-429E-9CE1-FCF9004ADFC3}" srcOrd="1" destOrd="0" presId="urn:microsoft.com/office/officeart/2005/8/layout/list1"/>
    <dgm:cxn modelId="{1704BBFA-D0C1-4C3C-A3D0-51D285AE3A7C}" type="presParOf" srcId="{B1283780-4FBF-4C4D-8C1B-4F99DD631576}" destId="{1C32B7EA-3579-4774-9CB5-1784F9703565}" srcOrd="9" destOrd="0" presId="urn:microsoft.com/office/officeart/2005/8/layout/list1"/>
    <dgm:cxn modelId="{3D2FBA78-1611-4A15-A095-3B8F6035756F}" type="presParOf" srcId="{B1283780-4FBF-4C4D-8C1B-4F99DD631576}" destId="{E10F04A2-A76C-4450-B7AC-BCDFAF449E10}" srcOrd="10" destOrd="0" presId="urn:microsoft.com/office/officeart/2005/8/layout/list1"/>
    <dgm:cxn modelId="{3C156D55-DBF7-45CF-AA60-DC0BFBEEA485}" type="presParOf" srcId="{B1283780-4FBF-4C4D-8C1B-4F99DD631576}" destId="{3E1F3A67-B874-4F4C-8690-ADC9DC89EB00}" srcOrd="11" destOrd="0" presId="urn:microsoft.com/office/officeart/2005/8/layout/list1"/>
    <dgm:cxn modelId="{A3278152-C1A9-4987-8230-80313B807AC2}" type="presParOf" srcId="{B1283780-4FBF-4C4D-8C1B-4F99DD631576}" destId="{67ECCD61-BDC3-421E-99DF-64E0F339ACB7}" srcOrd="12" destOrd="0" presId="urn:microsoft.com/office/officeart/2005/8/layout/list1"/>
    <dgm:cxn modelId="{31C558FA-93BA-4D1B-8D49-B4478ECF91A0}" type="presParOf" srcId="{67ECCD61-BDC3-421E-99DF-64E0F339ACB7}" destId="{9CF510CC-5DA9-4279-B4F1-2CBEC60EDF78}" srcOrd="0" destOrd="0" presId="urn:microsoft.com/office/officeart/2005/8/layout/list1"/>
    <dgm:cxn modelId="{90757BB8-973B-4C45-81AE-70CBFBCC9A27}" type="presParOf" srcId="{67ECCD61-BDC3-421E-99DF-64E0F339ACB7}" destId="{F3575421-3ABC-4B59-8720-BD5AF7971577}" srcOrd="1" destOrd="0" presId="urn:microsoft.com/office/officeart/2005/8/layout/list1"/>
    <dgm:cxn modelId="{FE729597-B868-491E-B747-578550C812E8}" type="presParOf" srcId="{B1283780-4FBF-4C4D-8C1B-4F99DD631576}" destId="{5F86C821-6C39-47E1-98C7-63E3128F6ABB}" srcOrd="13" destOrd="0" presId="urn:microsoft.com/office/officeart/2005/8/layout/list1"/>
    <dgm:cxn modelId="{00D7057B-FE56-4C5B-8B26-46C073072900}" type="presParOf" srcId="{B1283780-4FBF-4C4D-8C1B-4F99DD631576}" destId="{7BA9B4C0-53B6-414D-AD56-ECA6EABC553C}" srcOrd="14" destOrd="0" presId="urn:microsoft.com/office/officeart/2005/8/layout/list1"/>
    <dgm:cxn modelId="{4D55AB36-F656-4C69-8CE1-D7B432794920}" type="presParOf" srcId="{B1283780-4FBF-4C4D-8C1B-4F99DD631576}" destId="{CA2E6810-BAAB-4069-BA1C-2E6F186CFDC0}" srcOrd="15" destOrd="0" presId="urn:microsoft.com/office/officeart/2005/8/layout/list1"/>
    <dgm:cxn modelId="{159B4306-E8F8-4DB3-A593-E764FA4C0F53}" type="presParOf" srcId="{B1283780-4FBF-4C4D-8C1B-4F99DD631576}" destId="{61D96B4F-9782-4B6F-8B76-41C356BCF921}" srcOrd="16" destOrd="0" presId="urn:microsoft.com/office/officeart/2005/8/layout/list1"/>
    <dgm:cxn modelId="{C852E1B9-B2EA-4644-A350-8334E329518F}" type="presParOf" srcId="{61D96B4F-9782-4B6F-8B76-41C356BCF921}" destId="{C25F667B-8C3D-4DD0-85F9-ABE8769E6EF6}" srcOrd="0" destOrd="0" presId="urn:microsoft.com/office/officeart/2005/8/layout/list1"/>
    <dgm:cxn modelId="{5C8AB6D3-C869-46DA-A1F0-84A17131F7F4}" type="presParOf" srcId="{61D96B4F-9782-4B6F-8B76-41C356BCF921}" destId="{29D3A0D0-E2B3-42B0-94C4-D491A142B817}" srcOrd="1" destOrd="0" presId="urn:microsoft.com/office/officeart/2005/8/layout/list1"/>
    <dgm:cxn modelId="{F2194114-9B2D-42A1-8D44-6FEA80335C31}" type="presParOf" srcId="{B1283780-4FBF-4C4D-8C1B-4F99DD631576}" destId="{96A52BA6-4F82-46F6-B4F6-6C0C8364D9C2}" srcOrd="17" destOrd="0" presId="urn:microsoft.com/office/officeart/2005/8/layout/list1"/>
    <dgm:cxn modelId="{CA83EDD1-2A08-4F40-BA1C-F887C69AC764}" type="presParOf" srcId="{B1283780-4FBF-4C4D-8C1B-4F99DD631576}" destId="{10A10F6B-3491-44DA-B15A-F549D759C4CC}" srcOrd="18" destOrd="0" presId="urn:microsoft.com/office/officeart/2005/8/layout/list1"/>
    <dgm:cxn modelId="{B795B1B9-471B-4741-A070-D525BEA054AE}" type="presParOf" srcId="{B1283780-4FBF-4C4D-8C1B-4F99DD631576}" destId="{F900D89B-F5D3-40A4-BC3A-C34CC65786B4}" srcOrd="19" destOrd="0" presId="urn:microsoft.com/office/officeart/2005/8/layout/list1"/>
    <dgm:cxn modelId="{4C4C33FF-C8C7-45E1-AA11-CB1220305F12}" type="presParOf" srcId="{B1283780-4FBF-4C4D-8C1B-4F99DD631576}" destId="{A0882A61-DA6E-4BCD-8D5B-751EE75CA025}" srcOrd="20" destOrd="0" presId="urn:microsoft.com/office/officeart/2005/8/layout/list1"/>
    <dgm:cxn modelId="{670EA850-637E-4348-907E-B05DE22BEA1D}" type="presParOf" srcId="{A0882A61-DA6E-4BCD-8D5B-751EE75CA025}" destId="{512F9FE7-617B-44EC-B44E-FC159D848B54}" srcOrd="0" destOrd="0" presId="urn:microsoft.com/office/officeart/2005/8/layout/list1"/>
    <dgm:cxn modelId="{362FCEE5-0C21-45EC-B554-75EF5209B366}" type="presParOf" srcId="{A0882A61-DA6E-4BCD-8D5B-751EE75CA025}" destId="{D1E82291-C3C5-4485-BEB8-9D11F93F56E8}" srcOrd="1" destOrd="0" presId="urn:microsoft.com/office/officeart/2005/8/layout/list1"/>
    <dgm:cxn modelId="{5686654E-0835-4A3C-AF85-7287C2070A28}" type="presParOf" srcId="{B1283780-4FBF-4C4D-8C1B-4F99DD631576}" destId="{D3A8E31C-D75B-435D-9143-C1B22F99B1C2}" srcOrd="21" destOrd="0" presId="urn:microsoft.com/office/officeart/2005/8/layout/list1"/>
    <dgm:cxn modelId="{C22A4CF1-7348-4840-80B6-BBF1DF70A93A}" type="presParOf" srcId="{B1283780-4FBF-4C4D-8C1B-4F99DD631576}" destId="{8E87EA79-C219-4038-AFC9-9D8B13ECDD4A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776E-F7A7-44BF-B5FA-FA59A69267A7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2582-08C3-4D8A-A10A-F1AD48E7B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364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06C86-99A3-442F-97D7-22FD03809D84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B0A0-F093-4A59-A8DC-7A9813FD1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9383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01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66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29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11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Августовское совешание работников образования: секция старших воспитателей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676456" cy="3600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400" dirty="0"/>
              <a:t>ПРОЕКТ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конкурс на соискание статуса муниципальной инновационной площадки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796"/>
            <a:ext cx="899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Управление образования администрации Ростовского муниципального района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МДОУ «Детский сад №3 Золотая рыбка»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МДОУ «Детский сад №5 СЕРПАНТИН»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МДОУ «Детский сад №8»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МОУ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Ишненская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СОШ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64691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Ростов, 2025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12" y="4149080"/>
            <a:ext cx="879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Воспитание основ гражданственности и патриотизма у подрастающего поколения посредством технологии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«Парк открытых студий «ПАТРИОТ»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2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17" y="-42292"/>
            <a:ext cx="3413783" cy="1068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3" y="35236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ПАСПОРТ ПРОЕКТА</a:t>
            </a:r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1780406"/>
            <a:ext cx="7035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b="1" dirty="0"/>
              <a:t>Вид проекта </a:t>
            </a:r>
            <a:r>
              <a:rPr lang="ru-RU" dirty="0"/>
              <a:t>– практико-ориентированный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Срок реализации проекта </a:t>
            </a:r>
            <a:r>
              <a:rPr lang="ru-RU" dirty="0"/>
              <a:t>– 1 год (январь-декабрь 2025</a:t>
            </a:r>
            <a:r>
              <a:rPr lang="ru-RU" dirty="0" smtClean="0"/>
              <a:t>)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/>
              <a:t>Цель </a:t>
            </a:r>
            <a:r>
              <a:rPr lang="ru-RU" b="1" dirty="0" smtClean="0"/>
              <a:t>проекта: </a:t>
            </a:r>
            <a:r>
              <a:rPr lang="ru-RU" dirty="0" smtClean="0"/>
              <a:t>создание </a:t>
            </a:r>
            <a:r>
              <a:rPr lang="ru-RU" dirty="0"/>
              <a:t>условий для воспитания личности гражданина и патриота России с присущими ему ценностями, взглядами, ориентациями, установками, мотивами деятельности и поведения посредством инновационных </a:t>
            </a:r>
            <a:r>
              <a:rPr lang="ru-RU" dirty="0" smtClean="0"/>
              <a:t>технологий, </a:t>
            </a:r>
            <a:r>
              <a:rPr lang="ru-RU" dirty="0"/>
              <a:t>соответствующих возрастным возможностям </a:t>
            </a:r>
            <a:r>
              <a:rPr lang="ru-RU" dirty="0" smtClean="0"/>
              <a:t>детей дошкольного </a:t>
            </a:r>
            <a:r>
              <a:rPr lang="ru-RU" dirty="0"/>
              <a:t>и младшего школьного возраста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437" y="3462500"/>
            <a:ext cx="2045563" cy="34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339751" cy="121601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17" y="-42292"/>
            <a:ext cx="3413783" cy="1068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3" y="347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Задачи проекта:</a:t>
            </a:r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0661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/>
              <a:t>преемственности дошкольного и школьного уровней образования в вопросах воспитания гражданского и национального самосознания подрастающего поколения;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и внедрение эффективных форм и методов работы, способствующих развитию патриотизма у детей через активную практическую деятельность;  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участников проекта патриотического мировоззрения, направленного на сохранение достижений предшествующих поколений;  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тверждение </a:t>
            </a:r>
            <a:r>
              <a:rPr lang="ru-RU" dirty="0"/>
              <a:t>в сознании и чувствах детей патриотических ценностей, взглядов и убеждений, воспитание уважения к культурному и историческому прошлому России;  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уровня профессиональной компетенции работников ДОУ, позволяющей реализовывать </a:t>
            </a:r>
            <a:r>
              <a:rPr lang="ru-RU" dirty="0" err="1"/>
              <a:t>деятельностные</a:t>
            </a:r>
            <a:r>
              <a:rPr lang="ru-RU" dirty="0"/>
              <a:t> инновационные технологии и практики гражданско-патриотического воспитания подрастающего поколения;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овершенствование </a:t>
            </a:r>
            <a:r>
              <a:rPr lang="ru-RU" dirty="0"/>
              <a:t>форм, средств и методов сотрудничества педагогов с родителями и социальными партнерами по вопросам гражданско-патриотического воспитания;</a:t>
            </a:r>
          </a:p>
          <a:p>
            <a:pPr marL="285750" indent="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Трансляция </a:t>
            </a:r>
            <a:r>
              <a:rPr lang="ru-RU" dirty="0"/>
              <a:t>опыта работы МИП на уровне округа и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62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339751" cy="121601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17" y="-42292"/>
            <a:ext cx="3413783" cy="10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11" y="1090139"/>
            <a:ext cx="8478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Инновационная идея проекта </a:t>
            </a:r>
            <a:r>
              <a:rPr lang="ru-RU" dirty="0"/>
              <a:t>консолидация возможностей образовательных организаций, социальных партнёров и родителей будет способствовать воспитанию у подрастающего поколения основ важнейших духовно-нравственных качеств: любви к Родине, уважения к законности и правопорядку, ответственности за выполнение конституционного долга и обязанности по защите Отечества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Новизна проекта</a:t>
            </a:r>
            <a:r>
              <a:rPr lang="ru-RU" dirty="0"/>
              <a:t> заключается</a:t>
            </a:r>
            <a:r>
              <a:rPr lang="ru-RU" b="1" dirty="0"/>
              <a:t> </a:t>
            </a:r>
            <a:r>
              <a:rPr lang="ru-RU" dirty="0"/>
              <a:t>в ориентации на гражданско- патриотическую направленность инновационной технологии «Парк открытых студий» и ее адаптации к дошкольному возрасту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45" y="3968267"/>
            <a:ext cx="8658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Целевые </a:t>
            </a:r>
            <a:r>
              <a:rPr lang="ru-RU" b="1" dirty="0"/>
              <a:t>группы:</a:t>
            </a:r>
          </a:p>
          <a:p>
            <a:pPr algn="just"/>
            <a:r>
              <a:rPr lang="ru-RU" dirty="0"/>
              <a:t>1.	Дети дошкольного возраста с 5 до 7(8) лет</a:t>
            </a:r>
          </a:p>
          <a:p>
            <a:pPr algn="just"/>
            <a:r>
              <a:rPr lang="ru-RU" dirty="0"/>
              <a:t>2.	Дети начальной школы с 7 до 11 лет</a:t>
            </a:r>
          </a:p>
          <a:p>
            <a:pPr algn="just"/>
            <a:r>
              <a:rPr lang="ru-RU" dirty="0"/>
              <a:t>3.	Родители дошкольников, младших школьников</a:t>
            </a:r>
          </a:p>
          <a:p>
            <a:pPr algn="just"/>
            <a:r>
              <a:rPr lang="ru-RU" dirty="0"/>
              <a:t>4.	Педагоги разных уровней образования: воспитатели и специалисты дошкольного образования, учителя начальных классов, советники по воспитательной работе</a:t>
            </a:r>
          </a:p>
          <a:p>
            <a:pPr algn="just"/>
            <a:r>
              <a:rPr lang="ru-RU" dirty="0"/>
              <a:t>5.	Студенты средних специальных и высших учебных заведений педагогического профиля, обучающиеся </a:t>
            </a:r>
            <a:r>
              <a:rPr lang="ru-RU" dirty="0" smtClean="0"/>
              <a:t>педагогических </a:t>
            </a:r>
            <a:r>
              <a:rPr lang="ru-RU" dirty="0"/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040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44" y="948691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r>
              <a:rPr lang="ru-RU" b="1" dirty="0" smtClean="0"/>
              <a:t>Концептуальные положения технологии </a:t>
            </a:r>
            <a:r>
              <a:rPr lang="ru-RU" dirty="0" smtClean="0"/>
              <a:t>(по Балабану М.А.):</a:t>
            </a:r>
          </a:p>
          <a:p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Развитие личности ребенка к наивысшему индивидуальному потенциалу.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Образование рассматривается как органический процесс развития –полная реализация личных потенций каждого индивида.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Интеллектуальное развитие происходит не как усвоение чужого знания, а как естественная модернизация своего собственного опыта.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Школьный класс, группа – становится открытой студией свободного доступа.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Учебники и программы из казенных орудий внешней сортировки учащихся по способностям становятся полезными справочниками.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Пересматривается система учебных ценностей – многие истины быстро становятся частными мнениями. </a:t>
            </a:r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/>
              <a:t>Отношения учителя с учеником строятся в режиме частного общения с избранным человеком.</a:t>
            </a: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428604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Технология «Парк открытых студий»</a:t>
            </a:r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44" y="114298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Основой парка являются открытые студии – разновозрастные объединения детей. Парк функционирует как </a:t>
            </a:r>
            <a:r>
              <a:rPr lang="ru-RU" i="1" dirty="0" smtClean="0"/>
              <a:t>открытая образовательная экосистема</a:t>
            </a:r>
            <a:r>
              <a:rPr lang="ru-RU" dirty="0" smtClean="0"/>
              <a:t>: параллельно работает несколько студий различной направленности, но объединенных одной тематикой.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 работы парка-студии:</a:t>
            </a:r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428604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Технология «Парк открытых студий»</a:t>
            </a:r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2571744"/>
          <a:ext cx="871543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323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7390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Основные направления реализации проекта</a:t>
            </a:r>
          </a:p>
          <a:p>
            <a:pPr algn="ctr"/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85852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323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00" y="114298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Этапы реализации проекта</a:t>
            </a:r>
          </a:p>
          <a:p>
            <a:pPr algn="ctr"/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85736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этап – проектировочный (январь –март 2025г.)</a:t>
            </a:r>
            <a:br>
              <a:rPr lang="ru-RU" dirty="0" smtClean="0"/>
            </a:br>
            <a:r>
              <a:rPr lang="ru-RU" dirty="0" smtClean="0"/>
              <a:t>2 этап – практический (апрель - ноябрь 2025 г.)</a:t>
            </a:r>
            <a:br>
              <a:rPr lang="ru-RU" dirty="0" smtClean="0"/>
            </a:br>
            <a:r>
              <a:rPr lang="ru-RU" dirty="0" smtClean="0"/>
              <a:t>3 этап –</a:t>
            </a:r>
            <a:r>
              <a:rPr lang="ru-RU" dirty="0" err="1" smtClean="0"/>
              <a:t>итогово-аналитический</a:t>
            </a:r>
            <a:r>
              <a:rPr lang="ru-RU" dirty="0" smtClean="0"/>
              <a:t> (декабрь 2025 г.)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00037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Прогнозируемые результаты (продукты)</a:t>
            </a:r>
          </a:p>
          <a:p>
            <a:pPr algn="ctr"/>
            <a:endParaRPr lang="ru-RU" sz="2400" dirty="0" smtClean="0">
              <a:solidFill>
                <a:schemeClr val="accent2"/>
              </a:solidFill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786190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ru-RU" dirty="0" smtClean="0"/>
              <a:t>Цифровой ресурс на сайте образовательных учреждений – участников проекта</a:t>
            </a:r>
          </a:p>
          <a:p>
            <a:pPr marL="342900" lvl="0" indent="-342900" algn="just"/>
            <a:endParaRPr lang="ru-RU" dirty="0" smtClean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dirty="0" smtClean="0"/>
              <a:t>Методические материалы – технологические карты мероприятий в технологии Парк открытых студий </a:t>
            </a:r>
          </a:p>
          <a:p>
            <a:pPr marL="342900" lvl="0" indent="-342900" algn="just"/>
            <a:endParaRPr lang="ru-RU" dirty="0" smtClean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dirty="0" smtClean="0"/>
              <a:t>Организация масштабного муниципального мероприятия – Парк открытых студий Патриот, посвященного Году защитника Отечества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23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3235"/>
            <a:ext cx="2592288" cy="13472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83768" y="1026321"/>
            <a:ext cx="6660232" cy="26415"/>
          </a:xfrm>
          <a:prstGeom prst="line">
            <a:avLst/>
          </a:prstGeom>
          <a:ln w="127000" cmpd="thinThick">
            <a:solidFill>
              <a:srgbClr val="DF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235743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</a:rPr>
              <a:t>     «</a:t>
            </a:r>
            <a:r>
              <a:rPr lang="ru-RU" sz="2400" b="1" dirty="0" smtClean="0">
                <a:solidFill>
                  <a:schemeClr val="accent2"/>
                </a:solidFill>
              </a:rPr>
              <a:t>Патриотизм — вечная ценность России, по-новому востребованная в современных условиях, которая соединяет прошлое, настоящее и будущее нашего народа</a:t>
            </a:r>
            <a:r>
              <a:rPr lang="ru-RU" sz="2400" b="1" dirty="0" smtClean="0">
                <a:solidFill>
                  <a:schemeClr val="accent2"/>
                </a:solidFill>
              </a:rPr>
              <a:t>».</a:t>
            </a:r>
          </a:p>
          <a:p>
            <a:pPr algn="just"/>
            <a:endParaRPr lang="ru-RU" sz="2400" dirty="0" smtClean="0">
              <a:solidFill>
                <a:schemeClr val="accent2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Л. Н. </a:t>
            </a:r>
            <a:r>
              <a:rPr lang="ru-RU" sz="2400" b="1" dirty="0" err="1" smtClean="0">
                <a:solidFill>
                  <a:schemeClr val="accent2"/>
                </a:solidFill>
              </a:rPr>
              <a:t>Илюхин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algn="just"/>
            <a:endParaRPr lang="ru-RU" sz="2400" dirty="0" smtClean="0">
              <a:solidFill>
                <a:schemeClr val="accent2"/>
              </a:solidFill>
            </a:endParaRPr>
          </a:p>
          <a:p>
            <a:pPr algn="ctr"/>
            <a:endParaRPr lang="ru-RU" sz="2400" dirty="0" smtClean="0">
              <a:solidFill>
                <a:schemeClr val="accent2"/>
              </a:solidFill>
            </a:endParaRPr>
          </a:p>
          <a:p>
            <a:pPr algn="ctr"/>
            <a:endParaRPr lang="ru-RU" sz="24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1887</TotalTime>
  <Words>652</Words>
  <Application>Microsoft Office PowerPoint</Application>
  <PresentationFormat>Экран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 ПРОЕКТ  на конкурс на соискание статуса муниципальной инновационной площадки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106</cp:revision>
  <dcterms:created xsi:type="dcterms:W3CDTF">2016-08-16T21:35:16Z</dcterms:created>
  <dcterms:modified xsi:type="dcterms:W3CDTF">2025-01-28T06:57:22Z</dcterms:modified>
</cp:coreProperties>
</file>