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69" r:id="rId5"/>
    <p:sldId id="274" r:id="rId6"/>
    <p:sldId id="273" r:id="rId7"/>
    <p:sldId id="275" r:id="rId8"/>
    <p:sldId id="276" r:id="rId9"/>
    <p:sldId id="277" r:id="rId10"/>
    <p:sldId id="261" r:id="rId11"/>
    <p:sldId id="267" r:id="rId12"/>
    <p:sldId id="268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>
                <a:alpha val="0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3206-2BA9-40C5-B5E8-020B19A1F6A1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D71D9-9318-4F07-AEC0-B1B12FE7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didactica.es/index.php?lan=ru&amp;game=co088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g-2006-09.photosight.ru/26/1666977.jpg" TargetMode="External"/><Relationship Id="rId13" Type="http://schemas.openxmlformats.org/officeDocument/2006/relationships/hyperlink" Target="http://www.archdesignfoto.com/wp-content/uploads/2009/03/cherno-figurnaja_amfora1.jpg" TargetMode="External"/><Relationship Id="rId3" Type="http://schemas.openxmlformats.org/officeDocument/2006/relationships/hyperlink" Target="http://www.junior.ru/mhk/trubarova/vazopis1.htm" TargetMode="External"/><Relationship Id="rId7" Type="http://schemas.openxmlformats.org/officeDocument/2006/relationships/hyperlink" Target="http://www.interdidactica.es/index.php?lan=ru&amp;game=co088" TargetMode="External"/><Relationship Id="rId12" Type="http://schemas.openxmlformats.org/officeDocument/2006/relationships/hyperlink" Target="http://www.hermitage.nl/media/img/beeld/alexander_de_grote/14.jpg" TargetMode="External"/><Relationship Id="rId2" Type="http://schemas.openxmlformats.org/officeDocument/2006/relationships/hyperlink" Target="http://murzim.ru/uploads/posts/2010-10/1288549105_image00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004.radikal.ru/i208/1003/0d/1b9153997786.jpg" TargetMode="External"/><Relationship Id="rId11" Type="http://schemas.openxmlformats.org/officeDocument/2006/relationships/hyperlink" Target="http://www.utexas.edu/courses/mythologein/images/62612apollobow.jpg" TargetMode="External"/><Relationship Id="rId5" Type="http://schemas.openxmlformats.org/officeDocument/2006/relationships/hyperlink" Target="http://www.hellenicnavy.gr/upload/wallpapers/1280/wallpaper02.jpg" TargetMode="External"/><Relationship Id="rId10" Type="http://schemas.openxmlformats.org/officeDocument/2006/relationships/hyperlink" Target="http://www3.vspu.ac.ru/historic/internation_hist/images/kampan.jpg" TargetMode="External"/><Relationship Id="rId4" Type="http://schemas.openxmlformats.org/officeDocument/2006/relationships/hyperlink" Target="http://statica2.obnovlenie.ru/foto/original/2007/04/13/dd5535762e9d7c19448e5a2024c15efe.jpg" TargetMode="External"/><Relationship Id="rId9" Type="http://schemas.openxmlformats.org/officeDocument/2006/relationships/hyperlink" Target="http://dic.academic.ru/pictures/enc_pictures/16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43001" y="-1143000"/>
            <a:ext cx="6858000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928934"/>
            <a:ext cx="21907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071538" y="1285860"/>
            <a:ext cx="675313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Искусство Древней Греции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 Вазопись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715016"/>
            <a:ext cx="7786742" cy="319446"/>
          </a:xfrm>
          <a:prstGeom prst="rect">
            <a:avLst/>
          </a:prstGeom>
          <a:solidFill>
            <a:srgbClr val="FF9900"/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4573681" cy="656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643050"/>
            <a:ext cx="3429004" cy="342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572264" y="5286388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Амфора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r="26"/>
          <a:stretch>
            <a:fillRect/>
          </a:stretch>
        </p:blipFill>
        <p:spPr bwMode="auto">
          <a:xfrm>
            <a:off x="357158" y="928670"/>
            <a:ext cx="4236155" cy="486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500958" y="364331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6000768"/>
            <a:ext cx="4527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 Чернофигурный стиль вазописи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00108"/>
            <a:ext cx="355338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3125560" cy="556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072330" y="242886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85860"/>
            <a:ext cx="410527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357422" y="6000768"/>
            <a:ext cx="4605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Краснофигурный стиль вазописи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96"/>
          <a:stretch>
            <a:fillRect/>
          </a:stretch>
        </p:blipFill>
        <p:spPr bwMode="auto">
          <a:xfrm>
            <a:off x="1000100" y="214290"/>
            <a:ext cx="720361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5715016"/>
            <a:ext cx="827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Игра </a:t>
            </a:r>
            <a:r>
              <a:rPr lang="ru-RU" sz="2400" dirty="0" err="1" smtClean="0">
                <a:solidFill>
                  <a:schemeClr val="bg1"/>
                </a:solidFill>
              </a:rPr>
              <a:t>онлайн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u="sng" dirty="0" smtClean="0">
                <a:solidFill>
                  <a:schemeClr val="bg1"/>
                </a:solidFill>
                <a:hlinkClick r:id="rId3"/>
              </a:rPr>
              <a:t>http://www.interdidactica.es/index.php?lan=ru&amp;game=co088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u="sng" dirty="0" smtClean="0">
                <a:hlinkClick r:id="rId2"/>
              </a:rPr>
              <a:t>http://murzim.ru/uploads/posts/2010-10/1288549105_image009.jpg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http://www.junior.ru/mhk/trubarova/vazopis1.htm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http://statica2.obnovlenie.ru/foto/original/2007/04/13/dd5535762e9d7c19448e5a2024c15efe.jpg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http://www.hellenicnavy.gr/upload/wallpapers/1280/wallpaper02.jpg</a:t>
            </a:r>
            <a:endParaRPr lang="ru-RU" dirty="0" smtClean="0"/>
          </a:p>
          <a:p>
            <a:r>
              <a:rPr lang="ru-RU" u="sng" dirty="0" smtClean="0">
                <a:hlinkClick r:id="rId6"/>
              </a:rPr>
              <a:t>http://s004.radikal.ru/i208/1003/0d/1b9153997786.jpg</a:t>
            </a:r>
            <a:endParaRPr lang="ru-RU" dirty="0" smtClean="0"/>
          </a:p>
          <a:p>
            <a:r>
              <a:rPr lang="ru-RU" u="sng" dirty="0" smtClean="0">
                <a:hlinkClick r:id="rId7"/>
              </a:rPr>
              <a:t>http://www.interdidactica.es/index.php?lan=ru&amp;game=co088</a:t>
            </a:r>
            <a:r>
              <a:rPr lang="ru-RU" dirty="0" smtClean="0"/>
              <a:t>   игра</a:t>
            </a:r>
          </a:p>
          <a:p>
            <a:r>
              <a:rPr lang="ru-RU" u="sng" dirty="0" smtClean="0">
                <a:hlinkClick r:id="rId8"/>
              </a:rPr>
              <a:t>http://img-2006-09.photosight.ru/26/1666977.jpg</a:t>
            </a:r>
            <a:endParaRPr lang="ru-RU" dirty="0" smtClean="0"/>
          </a:p>
          <a:p>
            <a:r>
              <a:rPr lang="ru-RU" u="sng" dirty="0" smtClean="0">
                <a:hlinkClick r:id="rId9"/>
              </a:rPr>
              <a:t>http://dic.academic.ru/pictures/enc_pictures/16.jpg</a:t>
            </a:r>
            <a:endParaRPr lang="ru-RU" dirty="0" smtClean="0"/>
          </a:p>
          <a:p>
            <a:r>
              <a:rPr lang="ru-RU" u="sng" dirty="0" smtClean="0">
                <a:hlinkClick r:id="rId10"/>
              </a:rPr>
              <a:t>http://www3.vspu.ac.ru/historic/internation_hist/images/kampan.jpg</a:t>
            </a:r>
            <a:endParaRPr lang="ru-RU" dirty="0" smtClean="0"/>
          </a:p>
          <a:p>
            <a:r>
              <a:rPr lang="ru-RU" u="sng" dirty="0" smtClean="0">
                <a:hlinkClick r:id="rId11"/>
              </a:rPr>
              <a:t>http://www.utexas.edu/courses/mythologein/images/62612apollobow.jpg</a:t>
            </a:r>
            <a:endParaRPr lang="ru-RU" dirty="0" smtClean="0"/>
          </a:p>
          <a:p>
            <a:r>
              <a:rPr lang="ru-RU" u="sng" dirty="0" smtClean="0">
                <a:hlinkClick r:id="rId12"/>
              </a:rPr>
              <a:t>http://www.hermitage.nl/media/img/beeld/alexander_de_grote/14.jpg</a:t>
            </a:r>
            <a:endParaRPr lang="ru-RU" dirty="0" smtClean="0"/>
          </a:p>
          <a:p>
            <a:r>
              <a:rPr lang="ru-RU" u="sng" dirty="0" smtClean="0">
                <a:hlinkClick r:id="rId13"/>
              </a:rPr>
              <a:t>http://www.archdesignfoto.com/wp-content/uploads/2009/03/cherno-figurnaja_amfora1.jpg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62" y="357166"/>
            <a:ext cx="7143800" cy="611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04"/>
            <a:ext cx="7948069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072330" y="500042"/>
            <a:ext cx="128588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133659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786050" y="5786454"/>
            <a:ext cx="3494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Торговая площадь Агора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0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 bwMode="auto">
          <a:xfrm>
            <a:off x="1071538" y="857232"/>
            <a:ext cx="3570313" cy="5168914"/>
          </a:xfrm>
          <a:prstGeom prst="rect">
            <a:avLst/>
          </a:prstGeom>
          <a:noFill/>
        </p:spPr>
      </p:pic>
      <p:pic>
        <p:nvPicPr>
          <p:cNvPr id="3" name="Picture 5" descr="11"/>
          <p:cNvPicPr>
            <a:picLocks noChangeAspect="1" noChangeArrowheads="1"/>
          </p:cNvPicPr>
          <p:nvPr/>
        </p:nvPicPr>
        <p:blipFill>
          <a:blip r:embed="rId3">
            <a:lum bright="20000"/>
          </a:blip>
          <a:srcRect r="31"/>
          <a:stretch>
            <a:fillRect/>
          </a:stretch>
        </p:blipFill>
        <p:spPr>
          <a:xfrm>
            <a:off x="4572000" y="857232"/>
            <a:ext cx="3143271" cy="5168913"/>
          </a:xfrm>
          <a:prstGeom prst="rect">
            <a:avLst/>
          </a:prstGeom>
          <a:noFill/>
          <a:ln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lum bright="20000"/>
          </a:blip>
          <a:srcRect/>
          <a:stretch>
            <a:fillRect/>
          </a:stretch>
        </p:blipFill>
        <p:spPr bwMode="auto">
          <a:xfrm>
            <a:off x="4857752" y="142852"/>
            <a:ext cx="2857520" cy="24337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57488" y="6215082"/>
            <a:ext cx="3459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 гончарной мастерской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929330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Керамика – это изделие из обожженной глины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797236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67314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714480" y="428604"/>
            <a:ext cx="5938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Виды греческих орнаментов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357826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Меандр – узор в виде ломаной или кривой линии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с завитками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ce_protogeometric_amf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5798"/>
            <a:ext cx="4429156" cy="6732202"/>
          </a:xfrm>
          <a:prstGeom prst="rect">
            <a:avLst/>
          </a:prstGeom>
          <a:noFill/>
          <a:ln w="57150">
            <a:solidFill>
              <a:srgbClr val="66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290"/>
            <a:ext cx="3886227" cy="64770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89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Используемые ресурсы: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53</cp:revision>
  <dcterms:created xsi:type="dcterms:W3CDTF">2011-07-15T05:02:21Z</dcterms:created>
  <dcterms:modified xsi:type="dcterms:W3CDTF">2019-02-01T09:09:36Z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958519</vt:lpwstr>
  </property>
  <property fmtid="{D5CDD505-2E9C-101B-9397-08002B2CF9AE}" pid="3" name="NXPowerLiteVersion">
    <vt:lpwstr>D3.6.2</vt:lpwstr>
  </property>
</Properties>
</file>