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87633" autoAdjust="0"/>
  </p:normalViewPr>
  <p:slideViewPr>
    <p:cSldViewPr snapToGrid="0">
      <p:cViewPr varScale="1">
        <p:scale>
          <a:sx n="65" d="100"/>
          <a:sy n="65" d="100"/>
        </p:scale>
        <p:origin x="-414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2A0DF-58D6-48CE-B3F5-F4C4935D0130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56D3-4D7A-4009-ABF9-6114DCE4975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9" y="166254"/>
            <a:ext cx="10363200" cy="4211782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Проект по обществознанию на тему:</a:t>
            </a:r>
            <a:br>
              <a:rPr lang="ru-RU" sz="4800" dirty="0" smtClean="0"/>
            </a:br>
            <a:r>
              <a:rPr lang="ru-RU" sz="4800" dirty="0" smtClean="0"/>
              <a:t>«Портрет современного учителя глазами учеников»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8690" y="4558145"/>
            <a:ext cx="2923309" cy="22998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подготовила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Ученица 8 класс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Волохова</a:t>
            </a:r>
            <a:r>
              <a:rPr lang="ru-RU" dirty="0" smtClean="0">
                <a:solidFill>
                  <a:schemeClr val="tx1"/>
                </a:solidFill>
              </a:rPr>
              <a:t> Юлия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</a:rPr>
              <a:t>Башляева</a:t>
            </a:r>
            <a:r>
              <a:rPr lang="ru-RU" dirty="0" smtClean="0">
                <a:solidFill>
                  <a:schemeClr val="tx1"/>
                </a:solidFill>
              </a:rPr>
              <a:t> Ольга Валерьевна 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Поведение учителя.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en-US"/>
              <a:t>                              </a:t>
            </a: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</a:p>
          <a:p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должен вести себя учитель при взаимодействии с детьми? </a:t>
            </a:r>
          </a:p>
          <a:p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Какое обращение с детьми на уроке недопустимо?</a:t>
            </a:r>
          </a:p>
          <a:p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делать учителю в трудной ситуации?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Как должен вести себя учитель при взаимодействии с </a:t>
            </a:r>
            <a:r>
              <a:rPr lang="ru-RU" altLang="en-US" sz="3200"/>
              <a:t>учениками</a:t>
            </a:r>
            <a:r>
              <a:rPr lang="en-US" sz="320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каждого педагога свой индивидуальный стиль общения с </a:t>
            </a:r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учениками и</a:t>
            </a:r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родителями. </a:t>
            </a:r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Должен выслушать ученика.Начинайть беседу с похвалы и искреннего признания достоинства ученика.</a:t>
            </a:r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Преподователь должен понимать ученика. Задавать ученику вопросы, тем самым добиваться, чтобы он понимал материал.  С самого начала беседы придерживайться дружелюбного тона. </a:t>
            </a:r>
            <a:r>
              <a:rPr lang="ru-RU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>
            <a:normAutofit/>
          </a:bodyPr>
          <a:lstStyle/>
          <a:p>
            <a:r>
              <a:rPr lang="en-US" sz="3600" dirty="0" err="1"/>
              <a:t>Какое</a:t>
            </a:r>
            <a:r>
              <a:rPr lang="en-US" sz="3600" dirty="0"/>
              <a:t> </a:t>
            </a:r>
            <a:r>
              <a:rPr lang="en-US" sz="3600" dirty="0" err="1"/>
              <a:t>обращение</a:t>
            </a:r>
            <a:r>
              <a:rPr lang="en-US" sz="3600" dirty="0"/>
              <a:t> с </a:t>
            </a:r>
            <a:r>
              <a:rPr lang="en-US" sz="3600" dirty="0" err="1"/>
              <a:t>детьми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уроке</a:t>
            </a:r>
            <a:r>
              <a:rPr lang="en-US" sz="3600" dirty="0"/>
              <a:t> </a:t>
            </a:r>
            <a:r>
              <a:rPr lang="en-US" sz="3600" dirty="0" err="1"/>
              <a:t>недопустимо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2387"/>
            <a:ext cx="10436942" cy="3982066"/>
          </a:xfrm>
        </p:spPr>
        <p:txBody>
          <a:bodyPr>
            <a:normAutofit/>
          </a:bodyPr>
          <a:lstStyle/>
          <a:p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Обращение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ученику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имени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фамилии</a:t>
            </a:r>
            <a:r>
              <a:rPr 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</a:t>
            </a:r>
            <a:r>
              <a:rPr 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извинения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адрес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ученика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случае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своей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оплошности</a:t>
            </a:r>
            <a:endParaRPr lang="ru-RU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Приказной</a:t>
            </a:r>
            <a:r>
              <a:rPr 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административный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характер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просьб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учителя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приглашающих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интонаций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слова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</a:t>
            </a:r>
            <a:r>
              <a:rPr lang="en-US" sz="24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пожалуйста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</a:t>
            </a:r>
            <a:r>
              <a:rPr lang="ru-RU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altLang="en-US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Невнимание </a:t>
            </a:r>
            <a:r>
              <a:rPr lang="ru-RU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ответу ученика (прерывание речи ученика, беседа с другими во время ответа</a:t>
            </a:r>
            <a:r>
              <a:rPr lang="ru-RU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</a:t>
            </a:r>
          </a:p>
          <a:p>
            <a:r>
              <a:rPr lang="ru-RU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Сравнение </a:t>
            </a:r>
            <a:r>
              <a:rPr lang="ru-RU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ученика с другим учеником, а не с самим собой. </a:t>
            </a:r>
            <a:r>
              <a:rPr lang="ru-RU" alt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Неудачи </a:t>
            </a:r>
            <a:r>
              <a:rPr lang="ru-RU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ребёнка в учении нисколько не должны снижать общее уважение к нему как к человеку. </a:t>
            </a:r>
          </a:p>
        </p:txBody>
      </p:sp>
      <p:pic>
        <p:nvPicPr>
          <p:cNvPr id="4100" name="Picture 4" descr="https://t4.ftcdn.net/jpg/00/81/56/35/500_F_81563595_6qs1VHWM4p4SNAvfZHcLZ1TWV4binS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4" y="4424517"/>
            <a:ext cx="8652386" cy="22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Что делать учителю в трудной ситуации?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75" y="1591310"/>
            <a:ext cx="11534140" cy="46291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1.Научитесь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акцентировать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внимание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поступках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личности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ученика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2.Займитесь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своими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негативными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эмоциями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3.Не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усиливайте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напряжение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ситуации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Позвольте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ученику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сохранить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лицо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 </a:t>
            </a:r>
          </a:p>
          <a:p>
            <a:pPr marL="0" indent="0">
              <a:buNone/>
            </a:pPr>
            <a:r>
              <a:rPr lang="ru-RU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Демонстрируйте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модели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неагрессивного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поведения</a:t>
            </a:r>
            <a:r>
              <a:rPr 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Обсудите ситуацию с учеником</a:t>
            </a:r>
            <a:r>
              <a:rPr lang="ru-RU" altLang="en-US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68" y="2153265"/>
            <a:ext cx="3210231" cy="470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/>
              <a:t>Социальный опрос среди всех возрсных групп.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245660"/>
            <a:ext cx="10863617" cy="625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2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0" y="991445"/>
            <a:ext cx="11737660" cy="4217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65018" y="409433"/>
            <a:ext cx="9998220" cy="45197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Объект: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образ современного учителя                                            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Гипотеза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  <a:r>
              <a:rPr lang="ru-RU" sz="2800" dirty="0" smtClean="0">
                <a:solidFill>
                  <a:schemeClr val="tx1"/>
                </a:solidFill>
              </a:rPr>
              <a:t>Современный </a:t>
            </a:r>
            <a:r>
              <a:rPr lang="ru-RU" sz="2800" dirty="0" smtClean="0">
                <a:solidFill>
                  <a:schemeClr val="tx1"/>
                </a:solidFill>
              </a:rPr>
              <a:t>учитель – это человек, который трудное может рассказать просто,  может быть строгим, добрым, весёлым</a:t>
            </a:r>
            <a:r>
              <a:rPr lang="ru-RU" sz="2800" dirty="0" smtClean="0">
                <a:solidFill>
                  <a:schemeClr val="tx1"/>
                </a:solidFill>
              </a:rPr>
              <a:t>, интересным</a:t>
            </a:r>
            <a:r>
              <a:rPr lang="ru-RU" sz="2800" dirty="0" smtClean="0">
                <a:solidFill>
                  <a:schemeClr val="tx1"/>
                </a:solidFill>
              </a:rPr>
              <a:t>.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school-uisk.educhel.ru/uploads/36300/36279/section/799878/4.jpg?1542014296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6" y="2300748"/>
            <a:ext cx="11164528" cy="47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" y="0"/>
            <a:ext cx="11620500" cy="2243137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6000" dirty="0" smtClean="0"/>
              <a:t>Особенности профессии учителя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200024" y="1843089"/>
            <a:ext cx="11834810" cy="5014912"/>
          </a:xfrm>
        </p:spPr>
        <p:txBody>
          <a:bodyPr/>
          <a:lstStyle/>
          <a:p>
            <a:endParaRPr lang="ru-RU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Заниматься </a:t>
            </a:r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обучением и воспитанием в соответствии с утвержденными образовательными стандартами</a:t>
            </a:r>
            <a:r>
              <a:rPr lang="ru-RU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Подбирать программы, бумажные и цифровые учебно-методические пособия для успешного освоения материала</a:t>
            </a:r>
            <a:r>
              <a:rPr lang="ru-RU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Обеспечивать достижения в обучении и подтверждение полученных результатов в образовательном процессе</a:t>
            </a:r>
            <a:r>
              <a:rPr lang="ru-RU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Оценивать эффективность и результативность обучения по преподаваемому предмету.</a:t>
            </a:r>
            <a:endParaRPr lang="ru-RU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my.bespredel.su/wp-content/uploads/2018/03/vopros-ot-uche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3" y="-132736"/>
            <a:ext cx="10486102" cy="237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18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</a:t>
            </a:r>
            <a:r>
              <a:rPr lang="ru-RU" sz="4000" dirty="0" smtClean="0"/>
              <a:t>ачества характера, которыми должен обладать учитель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57402"/>
            <a:ext cx="10972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Уметь </a:t>
            </a:r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разжигать интерес к 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познанию.</a:t>
            </a:r>
          </a:p>
          <a:p>
            <a:pPr marL="514350" indent="-514350">
              <a:buAutoNum type="arabicPeriod"/>
            </a:pPr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Уметь правильно сформулировать 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вопрос.</a:t>
            </a:r>
          </a:p>
          <a:p>
            <a:pPr marL="514350" indent="-514350">
              <a:buAutoNum type="arabicPeriod"/>
            </a:pPr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Быть интересным человеком и давать интересные 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задания.</a:t>
            </a:r>
          </a:p>
          <a:p>
            <a:pPr marL="514350" indent="-514350">
              <a:buAutoNum type="arabicPeriod"/>
            </a:pPr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быть банальным и не забывать про чувство 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юмора.</a:t>
            </a:r>
          </a:p>
          <a:p>
            <a:pPr marL="514350" indent="-514350">
              <a:buAutoNum type="arabicPeriod"/>
            </a:pPr>
            <a:r>
              <a:rPr lang="ru-RU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Стараться понимать </a:t>
            </a:r>
            <a:r>
              <a:rPr lang="ru-RU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учеников.</a:t>
            </a:r>
          </a:p>
          <a:p>
            <a:pPr marL="514350" indent="-514350">
              <a:buAutoNum type="arabicPeriod"/>
            </a:pPr>
            <a:endParaRPr lang="ru-RU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3" y="250723"/>
            <a:ext cx="10117392" cy="660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Личные качества учителя.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Склонность к работе с детьми.</a:t>
            </a:r>
          </a:p>
          <a:p>
            <a:pPr marL="0" indent="0">
              <a:buNone/>
            </a:pP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Умение заинтересовать своим замыслом.</a:t>
            </a:r>
          </a:p>
          <a:p>
            <a:pPr marL="0" indent="0">
              <a:buNone/>
            </a:pP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Интерес и уважение к другому человеку.</a:t>
            </a:r>
          </a:p>
          <a:p>
            <a:pPr marL="0" indent="0">
              <a:buNone/>
            </a:pP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Стремление к самопознанию, саморазвитию.</a:t>
            </a:r>
          </a:p>
          <a:p>
            <a:pPr marL="0" indent="0">
              <a:buNone/>
            </a:pP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Оригинальность, находчивость, разносторонность.</a:t>
            </a:r>
          </a:p>
          <a:p>
            <a:pPr marL="0" indent="0">
              <a:buNone/>
            </a:pP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Целеустремленность, наблюдательность.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Имидж учителя.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85" y="1091565"/>
            <a:ext cx="11930380" cy="5761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en-US" sz="4800"/>
              <a:t>      </a:t>
            </a:r>
            <a:r>
              <a:rPr lang="ru-RU" altLang="en-US" sz="4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Подходящая одежда учителя в школе.</a:t>
            </a:r>
          </a:p>
          <a:p>
            <a:pPr marL="0" indent="0">
              <a:buNone/>
            </a:pPr>
            <a:r>
              <a:rPr lang="ru-RU" altLang="en-US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</a:p>
          <a:p>
            <a:pPr marL="0" indent="0">
              <a:buNone/>
            </a:pPr>
            <a:endParaRPr lang="ru-RU" altLang="en-US" sz="1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altLang="en-US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                                         </a:t>
            </a:r>
          </a:p>
          <a:p>
            <a:pPr algn="l"/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Блузка</a:t>
            </a:r>
          </a:p>
          <a:p>
            <a:pPr algn="l"/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галстук</a:t>
            </a:r>
          </a:p>
          <a:p>
            <a:pPr algn="l"/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жилет</a:t>
            </a:r>
          </a:p>
          <a:p>
            <a:pPr algn="l"/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Брюки</a:t>
            </a:r>
          </a:p>
          <a:p>
            <a:pPr algn="l"/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Жакет</a:t>
            </a:r>
          </a:p>
          <a:p>
            <a:pPr algn="l"/>
            <a:r>
              <a:rPr lang="ru-RU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Платье ( нюдового цвета )     </a:t>
            </a:r>
            <a:r>
              <a:rPr lang="ru-RU" altLang="en-US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ru-RU" altLang="en-US" sz="1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altLang="en-US" sz="4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7175" y="1937385"/>
            <a:ext cx="6337935" cy="4754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135</TotalTime>
  <Words>446</Words>
  <Application>Microsoft Office PowerPoint</Application>
  <PresentationFormat>Произвольный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La mente</vt:lpstr>
      <vt:lpstr>Проект по обществознанию на тему: «Портрет современного учителя глазами учеников»</vt:lpstr>
      <vt:lpstr>Презентация PowerPoint</vt:lpstr>
      <vt:lpstr>Презентация PowerPoint</vt:lpstr>
      <vt:lpstr>Презентация PowerPoint</vt:lpstr>
      <vt:lpstr>         Особенности профессии учителя </vt:lpstr>
      <vt:lpstr>Качества характера, которыми должен обладать учитель</vt:lpstr>
      <vt:lpstr>Презентация PowerPoint</vt:lpstr>
      <vt:lpstr>Личные качества учителя.</vt:lpstr>
      <vt:lpstr>Имидж учителя.</vt:lpstr>
      <vt:lpstr>Поведение учителя.</vt:lpstr>
      <vt:lpstr>Как должен вести себя учитель при взаимодействии с учениками?</vt:lpstr>
      <vt:lpstr>Какое обращение с детьми на уроке недопустимо?</vt:lpstr>
      <vt:lpstr>Что делать учителю в трудной ситуации?</vt:lpstr>
      <vt:lpstr>Социальный опрос среди всех возрсных групп.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обществознанию на тему: «Портрет современного учителя глазами учеников.»</dc:title>
  <dc:creator>Пользователь Windows</dc:creator>
  <cp:lastModifiedBy>ольга</cp:lastModifiedBy>
  <cp:revision>24</cp:revision>
  <dcterms:created xsi:type="dcterms:W3CDTF">2019-02-18T11:33:00Z</dcterms:created>
  <dcterms:modified xsi:type="dcterms:W3CDTF">2019-02-26T18:58:43Z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