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9E73D421-6968-4FDD-8517-9A8340E9725A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9DE5-9413-4E7B-9937-2935730C6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D421-6968-4FDD-8517-9A8340E9725A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9DE5-9413-4E7B-9937-2935730C6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D421-6968-4FDD-8517-9A8340E9725A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9DE5-9413-4E7B-9937-2935730C6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D421-6968-4FDD-8517-9A8340E9725A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9DE5-9413-4E7B-9937-2935730C6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9E73D421-6968-4FDD-8517-9A8340E9725A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377C9DE5-9413-4E7B-9937-2935730C6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D421-6968-4FDD-8517-9A8340E9725A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9DE5-9413-4E7B-9937-2935730C6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D421-6968-4FDD-8517-9A8340E9725A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9DE5-9413-4E7B-9937-2935730C6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D421-6968-4FDD-8517-9A8340E9725A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9DE5-9413-4E7B-9937-2935730C675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D421-6968-4FDD-8517-9A8340E9725A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9DE5-9413-4E7B-9937-2935730C675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D421-6968-4FDD-8517-9A8340E9725A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9DE5-9413-4E7B-9937-2935730C6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D421-6968-4FDD-8517-9A8340E9725A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9DE5-9413-4E7B-9937-2935730C6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9E73D421-6968-4FDD-8517-9A8340E9725A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377C9DE5-9413-4E7B-9937-2935730C6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692696"/>
            <a:ext cx="6192688" cy="2507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Биография </a:t>
            </a:r>
            <a:br>
              <a:rPr lang="ru-RU" dirty="0" smtClean="0"/>
            </a:br>
            <a:r>
              <a:rPr lang="ru-RU" dirty="0" smtClean="0"/>
              <a:t>Никиты Сергеевича Хрущева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581128"/>
            <a:ext cx="4433047" cy="1656184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©Автор: Абляметова Рамиля,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бучающаяся 11 класса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МОУ  Ишненской СОШ.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Учитель: Башляева О.В.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16530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sz="2000" dirty="0" smtClean="0">
                <a:latin typeface="Georgia" pitchFamily="18" charset="0"/>
              </a:rPr>
              <a:t>2012 год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88641"/>
            <a:ext cx="7416824" cy="35283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       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1958 г. Хрущёв начал проводить политику, направленную против личных подсобных хозяйств. В 1959 г. жителям городов и рабочих посёлков было запрещено держать скот, у колхозников личный скот выкупался государством. Начался массовый забой скота колхозниками. Эта политика привела к сокращению поголовья скота и птицы, ухудшила положение крестьянства. В Рязанской области имела место афера по перевыполнению плана, известная как «Рязанское чудо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». 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56992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56992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88641"/>
            <a:ext cx="7632848" cy="1728192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1960-х положение в сельском хозяйстве усугубилось разделением каждого обкома на промышленный и сельский, что повлекло за собой плохие урожаи. В 1965 году, после его ухода на пенсию, эта реформа была отменена.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3672408" cy="288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429000"/>
            <a:ext cx="351039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-171400"/>
            <a:ext cx="78488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Основные политические акции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692696"/>
            <a:ext cx="7056784" cy="5433467"/>
          </a:xfrm>
        </p:spPr>
        <p:txBody>
          <a:bodyPr>
            <a:noAutofit/>
          </a:bodyPr>
          <a:lstStyle/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Освоение целины.</a:t>
            </a:r>
          </a:p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Борьба с культом личности Сталина, массовая </a:t>
            </a:r>
            <a:r>
              <a:rPr lang="ru-RU" sz="2000" dirty="0" err="1" smtClean="0">
                <a:solidFill>
                  <a:schemeClr val="tx1"/>
                </a:solidFill>
                <a:latin typeface="Georgia" pitchFamily="18" charset="0"/>
              </a:rPr>
              <a:t>десталинизация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в 1961 году (вынос тела Сталина из Мавзолея, переименование названных в честь Сталина городов, снесение памятников Сталину (остался только памятник в Гори, в настоящий момент демонтирован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).</a:t>
            </a:r>
            <a:endParaRPr lang="ru-RU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Реабилитация жертв сталинских репрессий.</a:t>
            </a:r>
          </a:p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Передача Крымской области из состава РСФСР в состав УССР (1954).</a:t>
            </a:r>
          </a:p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Силовой разгон митингов в Тбилиси против осуждения культа личности Сталина (1956).</a:t>
            </a:r>
          </a:p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Силовое подавление восстания в Венгрии (1956).</a:t>
            </a:r>
          </a:p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Всемирный фестиваль молодёжи и студентов в Москве (1957)</a:t>
            </a:r>
          </a:p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Полная или частичная реабилитация ряда репрессированных народов (кроме крымских татар, немцев), восстановление Кабардино-Балкарской, Калмыцкой, Чечено-Ингушской АССР в 1957 году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9184" y="260648"/>
            <a:ext cx="7093296" cy="5937523"/>
          </a:xfrm>
        </p:spPr>
        <p:txBody>
          <a:bodyPr>
            <a:normAutofit/>
          </a:bodyPr>
          <a:lstStyle/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Упразднение отраслевых министерств, создание совнархозов (1957).</a:t>
            </a:r>
          </a:p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Постепенный переход к принципу «несменяемости кадров», увеличение самостоятельности глав союзных республик.</a:t>
            </a:r>
          </a:p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Первые успехи космической программы — запуск Спутника-1 и полёт в космос Юрия Алексеевича Гагарина (1961).</a:t>
            </a:r>
          </a:p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Возведение Берлинской стены (1961).</a:t>
            </a:r>
          </a:p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tx1"/>
                </a:solidFill>
                <a:latin typeface="Georgia" pitchFamily="18" charset="0"/>
              </a:rPr>
              <a:t>Новочеркасский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расстрел (1962).</a:t>
            </a:r>
          </a:p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Размещение ядерных ракет на Кубе во время Карибского кризиса 1962 года.</a:t>
            </a:r>
          </a:p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Реформа административно-территориального деления (1962)</a:t>
            </a:r>
          </a:p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Разделение обкомов (1963).</a:t>
            </a:r>
          </a:p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Встреча с американским вице-президентом Ричардом Никсоном в Айове.</a:t>
            </a:r>
          </a:p>
          <a:p>
            <a:pPr marL="324000" indent="-324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Антирелигиозная кампания (1954—1964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).</a:t>
            </a:r>
            <a:endParaRPr lang="ru-RU" sz="20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5904656" cy="5528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593467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Эрнст Неизвестный. Могила Никиты Сергеевича Хрущёва на Новодевичьем кладбище в Москве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7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064896" cy="1196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n-lt"/>
              </a:rPr>
              <a:t>    </a:t>
            </a:r>
            <a:r>
              <a:rPr lang="vi-VN" sz="4000" dirty="0" smtClean="0">
                <a:solidFill>
                  <a:schemeClr val="tx1"/>
                </a:solidFill>
                <a:latin typeface="+mn-lt"/>
              </a:rPr>
              <a:t>Никита Сергеевич </a:t>
            </a:r>
            <a:r>
              <a:rPr lang="vi-VN" sz="4000" dirty="0">
                <a:solidFill>
                  <a:schemeClr val="tx1"/>
                </a:solidFill>
                <a:latin typeface="+mn-lt"/>
              </a:rPr>
              <a:t>Хрущёв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586" y="2132856"/>
            <a:ext cx="3804782" cy="4538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764704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Первый секретарь ЦК КПСС с 1953 по 1964 годы, Председатель Совета Министров СССР с 1958 по 1964 годы. Герой Советского Союза, трижды Герой Социалистического Труда.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0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87424"/>
            <a:ext cx="8388424" cy="151216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Georgia" pitchFamily="18" charset="0"/>
              </a:rPr>
              <a:t>Детство, образование, воспитание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0688"/>
            <a:ext cx="7560840" cy="295232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         Никита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Сергеевич Хрущёв родился в 1894 году в селе Калиновка Курской губернии в семье шахтёра Сергея </a:t>
            </a:r>
            <a:r>
              <a:rPr lang="ru-RU" sz="2000" dirty="0" err="1">
                <a:solidFill>
                  <a:schemeClr val="tx1"/>
                </a:solidFill>
                <a:latin typeface="Georgia" pitchFamily="18" charset="0"/>
              </a:rPr>
              <a:t>Никаноровича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 Хрущёва (ум. 1938) и Ксении Ивановны (1872—1945). Зимой посещал школу и обучился грамоте, летом работал пастухом. В 1908 году, в 14 лет, переехав с семьёй на Успенский рудник около </a:t>
            </a:r>
            <a:r>
              <a:rPr lang="ru-RU" sz="2000" dirty="0" err="1">
                <a:solidFill>
                  <a:schemeClr val="tx1"/>
                </a:solidFill>
                <a:latin typeface="Georgia" pitchFamily="18" charset="0"/>
              </a:rPr>
              <a:t>Юзовки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, Хрущёв стал учеником слесаря на заводе, потом работал слесарем на шахте и как шахтёр не был взят на фронт в 1914 году.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2736941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4437112"/>
            <a:ext cx="2489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Н. С. Хрущёв в период его обучения в </a:t>
            </a:r>
            <a:r>
              <a:rPr lang="ru-RU" dirty="0" err="1" smtClean="0">
                <a:latin typeface="Georgia" pitchFamily="18" charset="0"/>
              </a:rPr>
              <a:t>Донтехникуме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-171400"/>
            <a:ext cx="6979270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Georgia" pitchFamily="18" charset="0"/>
              </a:rPr>
              <a:t>Семья Н. С. Хрущёва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0688"/>
            <a:ext cx="7632848" cy="1944217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Родителей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Никиты Сергеевича звали Сергей Никанорович и Ксения Ивановна, сестру — Ирина. Никита Сергеевич был дважды женат (по неподтверждённым данным, трижды). В первом браке находился с Ефросиньей Ивановной Писаревой, умершей в 1920 году.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29923"/>
            <a:ext cx="3960440" cy="327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4159650" cy="3093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263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0"/>
            <a:ext cx="6803679" cy="76470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Georgia" pitchFamily="18" charset="0"/>
              </a:rPr>
              <a:t>В Москве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0688"/>
            <a:ext cx="7560840" cy="316835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      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1929 году поступил учиться в Промышленную академию в Москве, где был избран секретарём </a:t>
            </a:r>
            <a:r>
              <a:rPr lang="ru-RU" sz="2000" dirty="0" err="1" smtClean="0">
                <a:solidFill>
                  <a:schemeClr val="tx1"/>
                </a:solidFill>
                <a:latin typeface="Georgia" pitchFamily="18" charset="0"/>
              </a:rPr>
              <a:t>парткома.С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января 1931 года 1-й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секретарь </a:t>
            </a:r>
            <a:r>
              <a:rPr lang="ru-RU" sz="2000" dirty="0" err="1">
                <a:solidFill>
                  <a:schemeClr val="tx1"/>
                </a:solidFill>
                <a:latin typeface="Georgia" pitchFamily="18" charset="0"/>
              </a:rPr>
              <a:t>Бауманского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, а с июля 1931 года Краснопресненского райкомов партии. С января 1932 года второй, а с января 1934 года по февраль 1938 года первый секретарь МГК ВКП(б). C 21 января 1934 года второй, а с 7 марта 1935 года по февраль 1938 года первый секретарь Московского областного комитета (МК)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ВКП(б).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40968"/>
            <a:ext cx="2592288" cy="353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2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-387424"/>
            <a:ext cx="6803679" cy="1368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     </a:t>
            </a:r>
            <a:r>
              <a:rPr lang="ru-RU" sz="4000" dirty="0" smtClean="0">
                <a:solidFill>
                  <a:schemeClr val="tx1"/>
                </a:solidFill>
                <a:latin typeface="Georgia" pitchFamily="18" charset="0"/>
              </a:rPr>
              <a:t>Участие </a:t>
            </a:r>
            <a:r>
              <a:rPr lang="ru-RU" sz="4000" dirty="0">
                <a:solidFill>
                  <a:schemeClr val="tx1"/>
                </a:solidFill>
                <a:latin typeface="Georgia" pitchFamily="18" charset="0"/>
              </a:rPr>
              <a:t>в репрессиях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8681"/>
            <a:ext cx="7632848" cy="22322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        Как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1-й секретарь Московского горкома и обкома ВКП(б), был главным организатором террора НКВД в Москве и Московской области. Вместе с </a:t>
            </a:r>
            <a:r>
              <a:rPr lang="ru-RU" sz="2000" dirty="0" err="1">
                <a:solidFill>
                  <a:schemeClr val="tx1"/>
                </a:solidFill>
                <a:latin typeface="Georgia" pitchFamily="18" charset="0"/>
              </a:rPr>
              <a:t>С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. Ф. </a:t>
            </a:r>
            <a:r>
              <a:rPr lang="ru-RU" sz="2000" dirty="0" err="1">
                <a:solidFill>
                  <a:schemeClr val="tx1"/>
                </a:solidFill>
                <a:latin typeface="Georgia" pitchFamily="18" charset="0"/>
              </a:rPr>
              <a:t>Реденсом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 и К. И. Масловым входил в Тройку НКВД, которая в день выносила расстрельные приговоры сотням людей в конвейерном порядке.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3727974" cy="3550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979" t="6098" r="49275" b="2981"/>
          <a:stretch>
            <a:fillRect/>
          </a:stretch>
        </p:blipFill>
        <p:spPr bwMode="auto">
          <a:xfrm>
            <a:off x="5796136" y="2204864"/>
            <a:ext cx="2952328" cy="4514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988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80919" cy="119675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Georgia" pitchFamily="18" charset="0"/>
              </a:rPr>
              <a:t>На высших партийных должностях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560840" cy="288032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1938 году Н. С. Хрущёв становится первым секретарём ЦК КП(б) Украины и кандидатом в члены Политбюро, а ещё через год членом Политбюро ЦК ВКП(б). На данных должностях проявил себя как беспощадный борец с «врагами народа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».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6" r="8280"/>
          <a:stretch>
            <a:fillRect/>
          </a:stretch>
        </p:blipFill>
        <p:spPr bwMode="auto">
          <a:xfrm>
            <a:off x="1403648" y="2924944"/>
            <a:ext cx="4392488" cy="3027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5949280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Сталин и Хрущёв в президиуме сессии ЦИК Союза ССР (январь 1936 года)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8"/>
          <a:stretch>
            <a:fillRect/>
          </a:stretch>
        </p:blipFill>
        <p:spPr bwMode="auto">
          <a:xfrm>
            <a:off x="5868144" y="2636912"/>
            <a:ext cx="2953646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02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8639"/>
            <a:ext cx="7560840" cy="26642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        В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годы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Великой Отечественной войны Хрущёв был членом военных советов Юго-Западного направления, Юго-Западного, Сталинградского, Южного, Воронежского и 1-го Украинского фронтов. Являлся одним из виновников катастрофических окружений РККА под Киевом (1941) и под Харьковом (1942), всецело поддерживая сталинскую точку зрения.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38100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92896"/>
            <a:ext cx="3074499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669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-171400"/>
            <a:ext cx="6803679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Georgia" pitchFamily="18" charset="0"/>
              </a:rPr>
              <a:t>Реформы </a:t>
            </a:r>
            <a:r>
              <a:rPr lang="ru-RU" sz="4000" dirty="0" smtClean="0">
                <a:solidFill>
                  <a:schemeClr val="tx1"/>
                </a:solidFill>
                <a:latin typeface="Georgia" pitchFamily="18" charset="0"/>
              </a:rPr>
              <a:t>Хрущева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92697"/>
            <a:ext cx="7560839" cy="33123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         В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период правления Хрущёва была начата подготовка «</a:t>
            </a:r>
            <a:r>
              <a:rPr lang="ru-RU" sz="2000" dirty="0" err="1">
                <a:solidFill>
                  <a:schemeClr val="tx1"/>
                </a:solidFill>
                <a:latin typeface="Georgia" pitchFamily="18" charset="0"/>
              </a:rPr>
              <a:t>Косыгинских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 реформ» — попытки внедрения в плановую социалистическую экономику отдельных элементов рыночной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экономики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. Значимым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моментом в развитии экономики СССР был также отказ от внедрения Общегосударственной автоматизированной системы — системы централизованного компьютерного управления всей экономикой страны, разрабатывавшейся АН СССР и доведённой до стадии пилотного внедрения на отдельных предприятиях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3168352" cy="2912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085184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Хрущёв и президент Египта </a:t>
            </a:r>
            <a:r>
              <a:rPr lang="ru-RU" dirty="0" err="1" smtClean="0">
                <a:latin typeface="Georgia" pitchFamily="18" charset="0"/>
              </a:rPr>
              <a:t>Гамаль</a:t>
            </a:r>
            <a:r>
              <a:rPr lang="ru-RU" dirty="0" smtClean="0">
                <a:latin typeface="Georgia" pitchFamily="18" charset="0"/>
              </a:rPr>
              <a:t> Абдель Насер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5356" r="9045" b="12710"/>
          <a:stretch>
            <a:fillRect/>
          </a:stretch>
        </p:blipFill>
        <p:spPr bwMode="auto">
          <a:xfrm>
            <a:off x="5508104" y="3717032"/>
            <a:ext cx="3404950" cy="297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74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TC010264152[[fn=Симфония]]</Template>
  <TotalTime>93</TotalTime>
  <Words>849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Symphony</vt:lpstr>
      <vt:lpstr>Биография  Никиты Сергеевича Хрущева</vt:lpstr>
      <vt:lpstr>    Никита Сергеевич Хрущёв</vt:lpstr>
      <vt:lpstr>Детство, образование, воспитание</vt:lpstr>
      <vt:lpstr>Семья Н. С. Хрущёва</vt:lpstr>
      <vt:lpstr>В Москве</vt:lpstr>
      <vt:lpstr>       Участие в репрессиях</vt:lpstr>
      <vt:lpstr>На высших партийных должностях</vt:lpstr>
      <vt:lpstr>Слайд 8</vt:lpstr>
      <vt:lpstr>Реформы Хрущева</vt:lpstr>
      <vt:lpstr>Слайд 10</vt:lpstr>
      <vt:lpstr>Слайд 11</vt:lpstr>
      <vt:lpstr>Основные политические акции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Ники́та Серге́евич Хрущёв</dc:title>
  <dc:creator>Данил</dc:creator>
  <cp:lastModifiedBy>Рамиля</cp:lastModifiedBy>
  <cp:revision>11</cp:revision>
  <dcterms:created xsi:type="dcterms:W3CDTF">2010-12-20T16:35:31Z</dcterms:created>
  <dcterms:modified xsi:type="dcterms:W3CDTF">2012-03-06T16:46:14Z</dcterms:modified>
</cp:coreProperties>
</file>