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77" r:id="rId3"/>
    <p:sldId id="286" r:id="rId4"/>
    <p:sldId id="263" r:id="rId5"/>
    <p:sldId id="262" r:id="rId6"/>
    <p:sldId id="278" r:id="rId7"/>
    <p:sldId id="27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1B95"/>
    <a:srgbClr val="E02847"/>
    <a:srgbClr val="C22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07" autoAdjust="0"/>
  </p:normalViewPr>
  <p:slideViewPr>
    <p:cSldViewPr>
      <p:cViewPr varScale="1">
        <p:scale>
          <a:sx n="81" d="100"/>
          <a:sy n="81" d="100"/>
        </p:scale>
        <p:origin x="144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118948673082603"/>
          <c:y val="4.123093887913163E-2"/>
          <c:w val="0.81689798571377159"/>
          <c:h val="0.8994683214867377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90</c:v>
                </c:pt>
                <c:pt idx="1">
                  <c:v>91</c:v>
                </c:pt>
                <c:pt idx="2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6-4D08-953D-6755D5F0EE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66-4D08-953D-6755D5F0E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0695680"/>
        <c:axId val="60697216"/>
        <c:axId val="0"/>
      </c:bar3DChart>
      <c:catAx>
        <c:axId val="6069568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60697216"/>
        <c:crosses val="autoZero"/>
        <c:auto val="1"/>
        <c:lblAlgn val="ctr"/>
        <c:lblOffset val="100"/>
        <c:noMultiLvlLbl val="0"/>
      </c:catAx>
      <c:valAx>
        <c:axId val="60697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695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282033758314169E-2"/>
          <c:y val="6.7402845762235555E-2"/>
          <c:w val="0.68402570870352231"/>
          <c:h val="0.798046336354784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Победители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49</c:v>
                </c:pt>
                <c:pt idx="2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DA-444C-8FB0-677D3B758E5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Призеры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DA-444C-8FB0-677D3B758E5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F5DA-444C-8FB0-677D3B758E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477632"/>
        <c:axId val="101180160"/>
      </c:barChart>
      <c:catAx>
        <c:axId val="103477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1180160"/>
        <c:crosses val="autoZero"/>
        <c:auto val="1"/>
        <c:lblAlgn val="ctr"/>
        <c:lblOffset val="100"/>
        <c:noMultiLvlLbl val="0"/>
      </c:catAx>
      <c:valAx>
        <c:axId val="101180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477632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1893225065616795"/>
          <c:y val="0.36989739173228425"/>
          <c:w val="0.21184360548042361"/>
          <c:h val="0.143975424299260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160A0-F871-4713-83D5-257C80D0102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EC34F-4400-4DAF-97E4-F6764D79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0F4DE-BFEE-45B0-B5E3-E36E083DB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Ишненская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6B0805-AE62-4CCE-81F2-3EC1459CD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128" y="1554211"/>
            <a:ext cx="8352344" cy="502915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ЭТАПА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ОЛИМПИАДЫ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</a:t>
            </a:r>
          </a:p>
          <a:p>
            <a:pPr marL="0" indent="0" algn="ctr">
              <a:buNone/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 директора по УВР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Пелевина Т.З.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уч. год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4FA2F68-DEC4-41CF-969B-021280DBA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469" y="3645024"/>
            <a:ext cx="3930531" cy="2011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9485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4\Downloads\geografij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89" r="11674"/>
          <a:stretch>
            <a:fillRect/>
          </a:stretch>
        </p:blipFill>
        <p:spPr bwMode="auto">
          <a:xfrm>
            <a:off x="323528" y="1700808"/>
            <a:ext cx="3515053" cy="42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проведения олимпиады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1600200"/>
            <a:ext cx="4762872" cy="4525963"/>
          </a:xfrm>
        </p:spPr>
        <p:txBody>
          <a:bodyPr>
            <a:no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развитие у обучающихся творческих способностей и интереса к научно-исследовательской деятельности,</a:t>
            </a:r>
          </a:p>
          <a:p>
            <a:pPr marL="0" indent="0" algn="just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необходимых условий для поддержки одаренных детей,</a:t>
            </a:r>
          </a:p>
          <a:p>
            <a:pPr marL="0" indent="0" algn="just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комплектование команды для участия в муниципальном этапе олимпиады</a:t>
            </a:r>
          </a:p>
        </p:txBody>
      </p:sp>
    </p:spTree>
    <p:extLst>
      <p:ext uri="{BB962C8B-B14F-4D97-AF65-F5344CB8AC3E}">
        <p14:creationId xmlns:p14="http://schemas.microsoft.com/office/powerpoint/2010/main" val="3266585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учащихся, принявших участие в олимпиаде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025275"/>
              </p:ext>
            </p:extLst>
          </p:nvPr>
        </p:nvGraphicFramePr>
        <p:xfrm>
          <a:off x="0" y="2060848"/>
          <a:ext cx="889248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853770" y="562059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2023-2024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20072" y="562059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2024-2025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5776" y="342900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90 чел.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148065" y="1962190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98 чел. (из 202 чел. - 4-11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49%) 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C703F7-FACC-442B-877A-8CD8849D237E}"/>
              </a:ext>
            </a:extLst>
          </p:cNvPr>
          <p:cNvSpPr txBox="1"/>
          <p:nvPr/>
        </p:nvSpPr>
        <p:spPr>
          <a:xfrm>
            <a:off x="2160240" y="562059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2022-2024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210D72-4CE8-458A-87DB-3C339D2AAFFD}"/>
              </a:ext>
            </a:extLst>
          </p:cNvPr>
          <p:cNvSpPr txBox="1"/>
          <p:nvPr/>
        </p:nvSpPr>
        <p:spPr>
          <a:xfrm>
            <a:off x="3853770" y="3334375"/>
            <a:ext cx="10062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91 чел.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76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Приняли участие в олимпиадах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350410"/>
              </p:ext>
            </p:extLst>
          </p:nvPr>
        </p:nvGraphicFramePr>
        <p:xfrm>
          <a:off x="1538288" y="1406525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Диаграмма" r:id="rId3" imgW="6096075" imgH="4067089" progId="MSGraph.Chart.8">
                  <p:embed followColorScheme="full"/>
                </p:oleObj>
              </mc:Choice>
              <mc:Fallback>
                <p:oleObj name="Диаграмма" r:id="rId3" imgW="6096075" imgH="4067089" progId="MSGraph.Chart.8">
                  <p:embed followColorScheme="full"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88" y="1406525"/>
                        <a:ext cx="6096000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745972"/>
              </p:ext>
            </p:extLst>
          </p:nvPr>
        </p:nvGraphicFramePr>
        <p:xfrm>
          <a:off x="323528" y="969695"/>
          <a:ext cx="7878720" cy="525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Диаграмма" r:id="rId5" imgW="6096075" imgH="4067089" progId="MSGraph.Chart.8">
                  <p:embed followColorScheme="full"/>
                </p:oleObj>
              </mc:Choice>
              <mc:Fallback>
                <p:oleObj name="Диаграмма" r:id="rId5" imgW="6096075" imgH="4067089" progId="MSGraph.Chart.8">
                  <p:embed followColorScheme="full"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969695"/>
                        <a:ext cx="7878720" cy="5256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491880" y="3074767"/>
            <a:ext cx="180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30 чел.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35696" y="1931707"/>
            <a:ext cx="9361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  <a:p>
            <a:pPr algn="ctr"/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чел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79712" y="4365104"/>
            <a:ext cx="12859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49 чел.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1524" y="5857258"/>
            <a:ext cx="8801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участвовали в олимпиадах 98 человек 252 раза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3837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96144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Победители и призёры олимпиад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8950"/>
              </p:ext>
            </p:extLst>
          </p:nvPr>
        </p:nvGraphicFramePr>
        <p:xfrm>
          <a:off x="467544" y="1067968"/>
          <a:ext cx="9154574" cy="6107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Chart" r:id="rId3" imgW="23264569" imgH="15489889" progId="MSGraph.Chart.8">
                  <p:embed followColorScheme="full"/>
                </p:oleObj>
              </mc:Choice>
              <mc:Fallback>
                <p:oleObj name="Chart" r:id="rId3" imgW="23264569" imgH="15489889" progId="MSGraph.Chart.8">
                  <p:embed followColorScheme="full"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67968"/>
                        <a:ext cx="9154574" cy="6107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287210" y="2967823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252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76917" y="273369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58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2564904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AF596B-B464-4624-8842-77A43E015635}"/>
              </a:ext>
            </a:extLst>
          </p:cNvPr>
          <p:cNvSpPr txBox="1"/>
          <p:nvPr/>
        </p:nvSpPr>
        <p:spPr>
          <a:xfrm>
            <a:off x="779776" y="4758058"/>
            <a:ext cx="429628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Всего дети явились победителями и призерами 84 раза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07262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96144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Победители и призёры олимпиад в сравнении с прошлым годом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8666990"/>
              </p:ext>
            </p:extLst>
          </p:nvPr>
        </p:nvGraphicFramePr>
        <p:xfrm>
          <a:off x="1259632" y="1772816"/>
          <a:ext cx="71287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35696" y="2718212"/>
            <a:ext cx="53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57177">
            <a:off x="2158867" y="4204132"/>
            <a:ext cx="415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16278" y="4083603"/>
            <a:ext cx="415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10448" y="2276872"/>
            <a:ext cx="577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50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924944"/>
            <a:ext cx="79208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Всероссийская олимпиада школьников (ВОШ) имеет огромное значение. В олимпиадном движении участвует ежегодно порядка 6 миллионов школьников.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Победа в олимпиаде — это успешный старт.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Сейчас победа на заключительном этапе равна поступлению на бюджет в самые престижные вузы страны.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Победителям и призерам российских сборных по итогам международных испытаний выдаются крупные денежные призы.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Поэтому и внимание к мероприятию стало особым.</a:t>
            </a:r>
          </a:p>
        </p:txBody>
      </p:sp>
      <p:pic>
        <p:nvPicPr>
          <p:cNvPr id="6" name="Picture 2" descr="http://xn--80atbidrhqd.xn--p1ai/uploads/posts/2019-11/1574363031_olimpiad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2" y="9398"/>
            <a:ext cx="9123288" cy="269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851920" y="1988840"/>
            <a:ext cx="1661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A51B95"/>
                </a:solidFill>
                <a:latin typeface="Batang" pitchFamily="18" charset="-127"/>
                <a:ea typeface="Batang" pitchFamily="18" charset="-127"/>
                <a:cs typeface="Shonar Bangla" pitchFamily="34" charset="0"/>
              </a:rPr>
              <a:t>Выводы</a:t>
            </a:r>
            <a:endParaRPr lang="ru-RU" sz="2800" dirty="0">
              <a:solidFill>
                <a:srgbClr val="A51B95"/>
              </a:solidFill>
              <a:latin typeface="Batang" pitchFamily="18" charset="-127"/>
              <a:ea typeface="Batang" pitchFamily="18" charset="-127"/>
              <a:cs typeface="Shonar Bangl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210</Words>
  <Application>Microsoft Office PowerPoint</Application>
  <PresentationFormat>Экран (4:3)</PresentationFormat>
  <Paragraphs>48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Batang</vt:lpstr>
      <vt:lpstr>Arial</vt:lpstr>
      <vt:lpstr>Calibri</vt:lpstr>
      <vt:lpstr>Times New Roman</vt:lpstr>
      <vt:lpstr>Wingdings</vt:lpstr>
      <vt:lpstr>Тема Office</vt:lpstr>
      <vt:lpstr>Диаграмма</vt:lpstr>
      <vt:lpstr>Chart</vt:lpstr>
      <vt:lpstr>МОУ Ишненская СОШ</vt:lpstr>
      <vt:lpstr>Цель проведения олимпиады</vt:lpstr>
      <vt:lpstr>Количество учащихся, принявших участие в олимпиаде</vt:lpstr>
      <vt:lpstr>Приняли участие в олимпиадах</vt:lpstr>
      <vt:lpstr>Победители и призёры олимпиад</vt:lpstr>
      <vt:lpstr>Победители и призёры олимпиад в сравнении с прошлым годом</vt:lpstr>
      <vt:lpstr>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Ишненская СОШ</dc:title>
  <dc:creator>М</dc:creator>
  <cp:lastModifiedBy>Татьяна Пелевина</cp:lastModifiedBy>
  <cp:revision>101</cp:revision>
  <dcterms:created xsi:type="dcterms:W3CDTF">2020-10-27T12:53:28Z</dcterms:created>
  <dcterms:modified xsi:type="dcterms:W3CDTF">2024-11-08T17:05:28Z</dcterms:modified>
</cp:coreProperties>
</file>