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8%D0%B0%D1%85%D0%BC%D0%B0%D1%82%D1%8B_%D0%B2_%D1%88%D0%BA%D0%BE%D0%BB%D0%B5" TargetMode="External"/><Relationship Id="rId3" Type="http://schemas.openxmlformats.org/officeDocument/2006/relationships/hyperlink" Target="https://chess-board.ru/" TargetMode="External"/><Relationship Id="rId7" Type="http://schemas.openxmlformats.org/officeDocument/2006/relationships/hyperlink" Target="http://chesslikbez.ru/" TargetMode="External"/><Relationship Id="rId2" Type="http://schemas.openxmlformats.org/officeDocument/2006/relationships/hyperlink" Target="http://cnppm.iro.ya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roblchess.ru/" TargetMode="External"/><Relationship Id="rId5" Type="http://schemas.openxmlformats.org/officeDocument/2006/relationships/hyperlink" Target="https://ruchess.ru/?ysclid=llaw5kxdm736875449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stepshess.ru/" TargetMode="External"/><Relationship Id="rId9" Type="http://schemas.openxmlformats.org/officeDocument/2006/relationships/hyperlink" Target="https://stepchess.ru/beginn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04" b="2771"/>
          <a:stretch>
            <a:fillRect/>
          </a:stretch>
        </p:blipFill>
        <p:spPr bwMode="auto">
          <a:xfrm>
            <a:off x="500034" y="737493"/>
            <a:ext cx="8215370" cy="612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57562"/>
            <a:ext cx="8501122" cy="30003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Главная задача педагога по шахматам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помочь ребёнку осознать, откуда и как рождаются вопросы (к диаграмме, тексту, </a:t>
            </a:r>
            <a:r>
              <a:rPr lang="ru-RU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партии),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увидеть их логику.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бы неверным со стороны учителя занимать по отношению к учащимся авторитарную позицию человека, знающего верные ответы на все вопросы и умеющего найти правильные решения шахматных задач. Весьма желательным является умение педагога быть на равных с учениками, стремиться поддержать ребёнка, показать, что его мнение услышано и понято, а мысли ценны.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714356"/>
            <a:ext cx="83582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Шахматы – это игра, а также интеллектуальный вид спорта, развивающий мыслительную деятельность человека.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✔С 1 сентября этого учебного года во всех школах Ярославской области были введены обязательные уроки шахмат в начальной школе.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объявлено губернатором Михаилом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Евраевым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«… таких видов спорта, которые развивают голову, их не очень много. Самый, наверное, главный – это шахматы. Это не для того, чтобы вы стали великими шахматистами, а для того, чтобы наши мальчишки и девчонки росли здоровыми и умными. Умными, чтобы были все» - отметил глава региона.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071546"/>
            <a:ext cx="900115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Методическая литература: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cnppm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iro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yar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программы по шахматам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chess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board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интерактивная демонстрационная шахматная доска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http://stepshess.ru/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шахматный тренажер 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Рабочая тетрадь, учебник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шахматы в школе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Уманская Э.Э., Прудникова Е.А.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2643182"/>
            <a:ext cx="8215338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Электронные ресурсы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Федерация шахмат России —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https://ruchess.ru/?ysclid=llaw5kxdm736875449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Спортивная федерация шахмат Ярославской области —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https://yaroblchess.ru/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Шахматы в школе —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http://chesslikbez.ru/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проекте «Шахматы в школе» в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Википедии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chess-board.ru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интерактивная демонстрационная шахматная доска для тренеров, учителей и педагогов, преподающих шахматы (бесплатно)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stepchess.ru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шахматный тренажер (бесплатно)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октябре 2023 года школа получила 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 комплектов шахмат,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 часов, 2 магнитно-маркерные доски.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1\Desktop\шахматы сентябрь-октябрь\шахматы новые (1)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4000504"/>
            <a:ext cx="3517374" cy="2638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«Шахматы в школе»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Users\1\Desktop\шахматы сентябрь-октябрь\Модулин ВУД шахма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85720" y="785794"/>
            <a:ext cx="295277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C:\Users\1\Desktop\шахматы сентябрь-октябрь\IMG-20231031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928670"/>
            <a:ext cx="2658709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 descr="C:\Users\1\Desktop\шахматы сентябрь-октябрь\IMG-20231031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857231"/>
            <a:ext cx="2786082" cy="2096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1\Desktop\шахматы сентябрь-октябрь\IMG-20231101-WA0006.jpg"/>
          <p:cNvPicPr>
            <a:picLocks noChangeAspect="1" noChangeArrowheads="1"/>
          </p:cNvPicPr>
          <p:nvPr/>
        </p:nvPicPr>
        <p:blipFill>
          <a:blip r:embed="rId5"/>
          <a:srcRect t="34093"/>
          <a:stretch>
            <a:fillRect/>
          </a:stretch>
        </p:blipFill>
        <p:spPr bwMode="auto">
          <a:xfrm>
            <a:off x="214282" y="3759619"/>
            <a:ext cx="2714644" cy="237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C:\Users\1\Desktop\шахматы сентябрь-октябрь\IMG-20231101-WA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000504"/>
            <a:ext cx="2786082" cy="2096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4" descr="C:\Users\1\Desktop\шахматы сентябрь-октябрь\IMG-20231101-WA00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929066"/>
            <a:ext cx="2848619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181</Words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«Шахматы в школе»</vt:lpstr>
      <vt:lpstr>«Шахматы в школе»</vt:lpstr>
      <vt:lpstr>«Шахматы в школе»</vt:lpstr>
      <vt:lpstr>«Шахматы в школе»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«Разговоры о важном»</dc:title>
  <dc:creator>Мялкина Е.Ю.</dc:creator>
  <cp:lastModifiedBy>1</cp:lastModifiedBy>
  <cp:revision>11</cp:revision>
  <dcterms:created xsi:type="dcterms:W3CDTF">2023-10-31T07:09:44Z</dcterms:created>
  <dcterms:modified xsi:type="dcterms:W3CDTF">2023-11-23T06:09:06Z</dcterms:modified>
</cp:coreProperties>
</file>