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razgovor.edsoo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8%D0%B0%D1%85%D0%BC%D0%B0%D1%82%D1%8B_%D0%B2_%D1%88%D0%BA%D0%BE%D0%BB%D0%B5" TargetMode="External"/><Relationship Id="rId3" Type="http://schemas.openxmlformats.org/officeDocument/2006/relationships/hyperlink" Target="https://chess-board.ru/" TargetMode="External"/><Relationship Id="rId7" Type="http://schemas.openxmlformats.org/officeDocument/2006/relationships/hyperlink" Target="http://chesslikbez.ru/" TargetMode="External"/><Relationship Id="rId2" Type="http://schemas.openxmlformats.org/officeDocument/2006/relationships/hyperlink" Target="http://cnppm.iro.ya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roblchess.ru/" TargetMode="External"/><Relationship Id="rId5" Type="http://schemas.openxmlformats.org/officeDocument/2006/relationships/hyperlink" Target="https://ruchess.ru/?ysclid=llaw5kxdm736875449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://stepshess.ru/" TargetMode="External"/><Relationship Id="rId9" Type="http://schemas.openxmlformats.org/officeDocument/2006/relationships/hyperlink" Target="https://stepchess.ru/beginn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«Разговоры о важном»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53578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ЦИКЛ ВНЕУРОЧНЫХ ЗАНЯТИЙ</a:t>
            </a:r>
            <a:endParaRPr lang="ru-RU" dirty="0" smtClean="0"/>
          </a:p>
          <a:p>
            <a:pPr>
              <a:buNone/>
            </a:pPr>
            <a:r>
              <a:rPr lang="ru-RU" sz="2000" dirty="0" smtClean="0"/>
              <a:t>    Каждый понедельник первым уроком во всех школах страны проходят занятия «Разговоры о важном». Основные темы связаны с ключевыми аспектами жизни человека в современной России.</a:t>
            </a:r>
            <a:br>
              <a:rPr lang="ru-RU" sz="2000" dirty="0" smtClean="0"/>
            </a:br>
            <a:r>
              <a:rPr lang="ru-RU" sz="2000" dirty="0" smtClean="0"/>
              <a:t>Комплект методических материалов для педагогов носит рекомендательный характер.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https://razgovor.edsoo.ru/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t="4104" b="4349"/>
          <a:stretch>
            <a:fillRect/>
          </a:stretch>
        </p:blipFill>
        <p:spPr bwMode="auto">
          <a:xfrm>
            <a:off x="4643438" y="3429000"/>
            <a:ext cx="419431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«Разговоры о важном»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D:\школьные фото\2023-2024\фото Разговоров о важном сентябрь\11 сентября РАЗГОВОРЫ О ВАЖНОМ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3643306" cy="2744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 descr="D:\школьные фото\2023-2024\фото Разговоров о важном сентябрь\11 сентября РАЗГОВОРЫ О ВАЖНОМ (5).jpg"/>
          <p:cNvPicPr>
            <a:picLocks noChangeAspect="1" noChangeArrowheads="1"/>
          </p:cNvPicPr>
          <p:nvPr/>
        </p:nvPicPr>
        <p:blipFill>
          <a:blip r:embed="rId3" cstate="print"/>
          <a:srcRect l="7407"/>
          <a:stretch>
            <a:fillRect/>
          </a:stretch>
        </p:blipFill>
        <p:spPr bwMode="auto">
          <a:xfrm>
            <a:off x="5286380" y="714356"/>
            <a:ext cx="3571868" cy="2893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D:\школьные фото\2023-2024\фото Разговоров о важном сентябрь\11 сентября РАЗГОВОРЫ О ВАЖНОМ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786190"/>
            <a:ext cx="3946002" cy="2959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" descr="D:\школьные фото\2023-2024\фото Разговоров о важном сентябрь\11 сентября РАЗГОВОРЫ О ВАЖНОМ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786190"/>
            <a:ext cx="3905245" cy="2928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«Шахматы в школе»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104" b="2771"/>
          <a:stretch>
            <a:fillRect/>
          </a:stretch>
        </p:blipFill>
        <p:spPr bwMode="auto">
          <a:xfrm>
            <a:off x="500034" y="737493"/>
            <a:ext cx="8215370" cy="612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357562"/>
            <a:ext cx="8501122" cy="30003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Главная задача педагога по шахматам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помочь ребёнку осознать, откуда и как рождаются вопросы (к диаграмме, тексту, </a:t>
            </a:r>
            <a:r>
              <a:rPr lang="ru-RU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партии),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увидеть их логику.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Было бы неверным со стороны учителя занимать по отношению к учащимся авторитарную позицию человека, знающего верные ответы на все вопросы и умеющего найти правильные решения шахматных задач. Весьма желательным является умение педагога быть на равных с учениками, стремиться поддержать ребёнка, показать, что его мнение услышано и понято, а мысли ценны.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«Шахматы в школе»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714356"/>
            <a:ext cx="835824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Шахматы – это игра, а также интеллектуальный вид спорта, развивающий мыслительную деятельность человека.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✔С 1 сентября этого учебного года во всех школах Ярославской области были введены обязательные уроки шахмат в начальной школе.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Было объявлено губернатором Михаилом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Евраевым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«… таких видов спорта, которые развивают голову, их не очень много. Самый, наверное, главный – это шахматы. Это не для того, чтобы вы стали великими шахматистами, а для того, чтобы наши мальчишки и девчонки росли здоровыми и умными. Умными, чтобы были все» - отметил глава региона.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«Шахматы в школе»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071546"/>
            <a:ext cx="900115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Методическая литература: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cnppm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iro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yar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программы по шахматам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chess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board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интерактивная демонстрационная шахматная доска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http://stepshess.ru/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шахматный тренажер 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Рабочая тетрадь, учебник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шахматы в школе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Уманская Э.Э., Прудникова Е.А.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85720" y="2643182"/>
            <a:ext cx="8215338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Электронные ресурсы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Федерация шахмат России —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https://ruchess.ru/?ysclid=llaw5kxdm736875449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Спортивная федерация шахмат Ярославской области —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https://yaroblchess.ru/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Шахматы в школе —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http://chesslikbez.ru/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 проекте «Шахматы в школе» в 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8"/>
              </a:rPr>
              <a:t>Википедии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chess-board.ru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интерактивная демонстрационная шахматная доска для тренеров, учителей и педагогов, преподающих шахматы (бесплатно)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9"/>
              </a:rPr>
              <a:t>stepchess.ru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шахматный тренажер (бесплатно)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октябре 2023 года школа получила 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15 комплектов шахмат,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 часов, 2 магнитно-маркерные доски.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Users\1\Desktop\шахматы сентябрь-октябрь\шахматы новые (1).jpg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28" y="4000504"/>
            <a:ext cx="3517374" cy="2638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«Шахматы в школе»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" name="Picture 2" descr="C:\Users\1\Desktop\шахматы сентябрь-октябрь\Модулин ВУД шахмат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85720" y="785794"/>
            <a:ext cx="2952771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C:\Users\1\Desktop\шахматы сентябрь-октябрь\IMG-20231031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928670"/>
            <a:ext cx="2658709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5" descr="C:\Users\1\Desktop\шахматы сентябрь-октябрь\IMG-20231031-WA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857231"/>
            <a:ext cx="2786082" cy="2096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C:\Users\1\Desktop\шахматы сентябрь-октябрь\IMG-20231101-WA0006.jpg"/>
          <p:cNvPicPr>
            <a:picLocks noChangeAspect="1" noChangeArrowheads="1"/>
          </p:cNvPicPr>
          <p:nvPr/>
        </p:nvPicPr>
        <p:blipFill>
          <a:blip r:embed="rId5"/>
          <a:srcRect t="34093"/>
          <a:stretch>
            <a:fillRect/>
          </a:stretch>
        </p:blipFill>
        <p:spPr bwMode="auto">
          <a:xfrm>
            <a:off x="214282" y="3759619"/>
            <a:ext cx="2714644" cy="2378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3" descr="C:\Users\1\Desktop\шахматы сентябрь-октябрь\IMG-20231101-WA0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000504"/>
            <a:ext cx="2786082" cy="2096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4" descr="C:\Users\1\Desktop\шахматы сентябрь-октябрь\IMG-20231101-WA00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929066"/>
            <a:ext cx="2848619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«Россия – мои горизонты»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946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104" b="4349"/>
          <a:stretch>
            <a:fillRect/>
          </a:stretch>
        </p:blipFill>
        <p:spPr bwMode="auto">
          <a:xfrm>
            <a:off x="142844" y="3071810"/>
            <a:ext cx="463672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14282" y="714356"/>
            <a:ext cx="8715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Курс </a:t>
            </a:r>
            <a:r>
              <a:rPr lang="ru-RU" sz="2000" b="1" dirty="0" err="1" smtClean="0"/>
              <a:t>профориентационных</a:t>
            </a:r>
            <a:r>
              <a:rPr lang="ru-RU" sz="2000" b="1" dirty="0" smtClean="0"/>
              <a:t> занятий «Россия – мои горизонты» вводится для всех обучающихся 6-11 классов. Он нацелен на формирование у школьников готовности к профессиональному самоопределению, ознакомление их с миром профессий и федеральным и региональным рынками труда.</a:t>
            </a:r>
          </a:p>
          <a:p>
            <a:pPr algn="just"/>
            <a:r>
              <a:rPr lang="ru-RU" sz="2000" dirty="0" smtClean="0"/>
              <a:t>В рамках таких занятий проходят </a:t>
            </a:r>
            <a:r>
              <a:rPr lang="ru-RU" sz="2000" dirty="0" err="1" smtClean="0"/>
              <a:t>профориентационные</a:t>
            </a:r>
            <a:r>
              <a:rPr lang="ru-RU" sz="2000" dirty="0" smtClean="0"/>
              <a:t> уроки, диагностики, моделирующие профессиональные пробы и др.</a:t>
            </a:r>
            <a:endParaRPr lang="ru-RU" sz="2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 t="4104" b="4349"/>
          <a:stretch>
            <a:fillRect/>
          </a:stretch>
        </p:blipFill>
        <p:spPr bwMode="auto">
          <a:xfrm>
            <a:off x="4949681" y="3071810"/>
            <a:ext cx="405147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«Россия – мои горизонты»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D:\школьные фото\2023-2024\фото профминимум\профминимум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42844" y="857232"/>
            <a:ext cx="4160317" cy="3120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18432" t="8838" r="17169" b="7506"/>
          <a:stretch>
            <a:fillRect/>
          </a:stretch>
        </p:blipFill>
        <p:spPr bwMode="auto">
          <a:xfrm>
            <a:off x="6215074" y="1000108"/>
            <a:ext cx="271464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 l="4542" t="11996" r="4542" b="9084"/>
          <a:stretch>
            <a:fillRect/>
          </a:stretch>
        </p:blipFill>
        <p:spPr bwMode="auto">
          <a:xfrm>
            <a:off x="2857488" y="3857628"/>
            <a:ext cx="390908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253</Words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«Разговоры о важном»</vt:lpstr>
      <vt:lpstr>«Разговоры о важном»</vt:lpstr>
      <vt:lpstr>«Шахматы в школе»</vt:lpstr>
      <vt:lpstr>«Шахматы в школе»</vt:lpstr>
      <vt:lpstr>«Шахматы в школе»</vt:lpstr>
      <vt:lpstr>«Шахматы в школе»</vt:lpstr>
      <vt:lpstr>«Россия – мои горизонты»</vt:lpstr>
      <vt:lpstr>«Россия – мои горизонты»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«Разговоры о важном»</dc:title>
  <dc:creator>Мялкина Е.Ю.</dc:creator>
  <cp:lastModifiedBy>1</cp:lastModifiedBy>
  <cp:revision>10</cp:revision>
  <dcterms:created xsi:type="dcterms:W3CDTF">2023-10-31T07:09:44Z</dcterms:created>
  <dcterms:modified xsi:type="dcterms:W3CDTF">2023-11-23T06:08:15Z</dcterms:modified>
</cp:coreProperties>
</file>