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82" r:id="rId2"/>
    <p:sldId id="256" r:id="rId3"/>
    <p:sldId id="257" r:id="rId4"/>
    <p:sldId id="277" r:id="rId5"/>
    <p:sldId id="259" r:id="rId6"/>
    <p:sldId id="260" r:id="rId7"/>
    <p:sldId id="261" r:id="rId8"/>
    <p:sldId id="280" r:id="rId9"/>
    <p:sldId id="262" r:id="rId10"/>
    <p:sldId id="263" r:id="rId11"/>
    <p:sldId id="265" r:id="rId12"/>
    <p:sldId id="266" r:id="rId13"/>
    <p:sldId id="264" r:id="rId14"/>
    <p:sldId id="267" r:id="rId15"/>
    <p:sldId id="268" r:id="rId16"/>
    <p:sldId id="269" r:id="rId17"/>
    <p:sldId id="274" r:id="rId18"/>
    <p:sldId id="275" r:id="rId19"/>
    <p:sldId id="279" r:id="rId20"/>
    <p:sldId id="270" r:id="rId21"/>
    <p:sldId id="278" r:id="rId22"/>
    <p:sldId id="281" r:id="rId23"/>
    <p:sldId id="283" r:id="rId24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3"/>
              <a:ext cx="1856" cy="3626"/>
              <a:chOff x="3010" y="777"/>
              <a:chExt cx="1856" cy="3626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7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1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8" y="2166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6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4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4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5" y="137"/>
              <a:ext cx="358" cy="608"/>
              <a:chOff x="1727" y="866"/>
              <a:chExt cx="130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7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8" y="3311"/>
              <a:ext cx="500" cy="499"/>
              <a:chOff x="1727" y="867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72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4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275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275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FF86B6-ADD4-4D31-A065-398AC8B55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2A95A-6068-4757-9A4E-E5EB0583A0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0FCD7-0BC9-4300-B600-CE33A6D0F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42679-6F58-4C51-A92E-84461DA47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76157-DBBB-49FD-9A7E-20B09BD4D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C72BE-A8C5-4D66-BF6E-2794A827D7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0B934-9BB8-4608-AF29-58CC1A45E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BFEA6-8C3D-40FD-B885-5DA2B6170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D4D00-1F3D-4733-9481-018E6DB7A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03E2E-3676-4F75-B972-B6E0A034E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44E99-EA68-4BAF-8E34-1061A65EA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7168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7168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68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68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168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7169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69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69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69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69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4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7169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169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169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7" y="1721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71700" name="Freeform 20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701" name="Freeform 21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70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7170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70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70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7170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70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71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171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1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1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1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1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1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1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1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1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2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2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2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2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2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72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2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2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2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391A155-9E13-4CB9-B8AE-C09C8D47E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retno.ru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59432"/>
            <a:ext cx="9078363" cy="73174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5951" y="2294638"/>
            <a:ext cx="6858000" cy="1965734"/>
          </a:xfrm>
          <a:solidFill>
            <a:schemeClr val="bg1">
              <a:alpha val="71000"/>
            </a:schemeClr>
          </a:solidFill>
        </p:spPr>
        <p:txBody>
          <a:bodyPr>
            <a:noAutofit/>
          </a:bodyPr>
          <a:lstStyle/>
          <a:p>
            <a:r>
              <a:rPr lang="ru-RU" sz="3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Школьное методическое объединение учителей естественно-математического цикла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9423" y="6381328"/>
            <a:ext cx="6858000" cy="297066"/>
          </a:xfrm>
        </p:spPr>
        <p:txBody>
          <a:bodyPr>
            <a:normAutofit lnSpcReduction="10000"/>
          </a:bodyPr>
          <a:lstStyle/>
          <a:p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ШМО ЕМЦ: Хомченко О.В.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385028" y="534904"/>
            <a:ext cx="2308304" cy="297066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МОУ ИШНЕНСКАЯ СОШ</a:t>
            </a:r>
          </a:p>
        </p:txBody>
      </p:sp>
    </p:spTree>
    <p:extLst>
      <p:ext uri="{BB962C8B-B14F-4D97-AF65-F5344CB8AC3E}">
        <p14:creationId xmlns:p14="http://schemas.microsoft.com/office/powerpoint/2010/main" val="415139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0553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Основная задача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752"/>
            <a:ext cx="8229600" cy="5256436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Повышение качества образования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одна из основных задач, декларируемых Концепцией модернизации российского образования на период до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2023-2025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года.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качестве </a:t>
            </a:r>
            <a:r>
              <a:rPr lang="ru-RU" sz="28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условий достижения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«нового современного качества дошкольного, общего и профессионального образования»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определены следующие: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653136"/>
            <a:ext cx="2190036" cy="1937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58950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Условия достижения качества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6165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введение в действие государственных образовательных стандартов и вариативного базисного учебного плана, позволяющего учитывать особенности регионов и вариативность общеобразовательных учреждений;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оптимизация учебной, психологической и физической нагрузки учащихся, проведение в образовательных учреждениях работы, направленной на сохранение и укрепление здоровья обучающихся, в том числе за счет разгрузки содержания общего образования, использования эффективных методов обучения, увеличения количества и повышения качества занятий физической культуры, организации мониторинга состояния здоровья учащихся, повышения качества отдыха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детей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4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4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доровье </a:t>
            </a:r>
            <a:r>
              <a:rPr lang="ru-RU" sz="24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ребенка – главный показатель </a:t>
            </a:r>
            <a:r>
              <a:rPr lang="ru-RU" sz="24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качества; </a:t>
            </a:r>
            <a:endParaRPr lang="ru-RU" sz="2400" dirty="0" smtClean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6165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дифференциации и индивидуализации обучения;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более полное использование нравственного потенциала искусства как средства духовного развития личности;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введение профильного обучения в старшей школе;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усиление роли дисциплин, обеспечивающих социализацию учащихся;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знания выпускниками средней школы иностранного языка на уровне функциональной грамотности;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дистанционного образования;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поддержка школ для одаренных детей;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эффективной государственно-общественной системы экспертизы и контроля качества учебной литературы;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государственной системы оценки качества образования и др. 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1560" y="188640"/>
            <a:ext cx="8243887" cy="58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ru-RU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Условия достижения качества</a:t>
            </a:r>
            <a:endParaRPr lang="ru-RU" sz="36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996952"/>
            <a:ext cx="2476500" cy="1685925"/>
          </a:xfrm>
          <a:prstGeom prst="rect">
            <a:avLst/>
          </a:prstGeom>
        </p:spPr>
      </p:pic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2510" y="476672"/>
            <a:ext cx="8363272" cy="5793507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Еще один верный способ улучшения качества образования через использование инновационных технологий, а именно: технология погружения в виртуальное пространство с использованием современных средств обучения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 algn="ctr" eaLnBrk="1" hangingPunct="1">
              <a:buNone/>
            </a:pP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None/>
            </a:pP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None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Новые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технологии в образовательном процессе важны, но, как сказал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президент РФ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В.В.Путин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заседании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правительства еще 16.11.09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никакие новые технологии не заменят </a:t>
            </a:r>
            <a:r>
              <a:rPr lang="ru-RU" sz="28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хорошего учителя.</a:t>
            </a:r>
            <a:r>
              <a:rPr lang="ru-RU" sz="28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08720"/>
            <a:ext cx="8362950" cy="7207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завоевать успех у учеников и тем самым повысить качество знаний учащихся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72815"/>
            <a:ext cx="8496622" cy="4751809"/>
          </a:xfrm>
        </p:spPr>
        <p:txBody>
          <a:bodyPr/>
          <a:lstStyle/>
          <a:p>
            <a:pPr marL="457200" indent="-457200" algn="just" eaLnBrk="1" hangingPunct="1">
              <a:lnSpc>
                <a:spcPct val="80000"/>
              </a:lnSpc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Говорите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популярно, воздействуйте на чувства, дайте детям веру в самих себя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Не выступайте без широкого набора технических средств обучения. </a:t>
            </a:r>
            <a:r>
              <a:rPr lang="ru-RU" sz="24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объясняйте </a:t>
            </a:r>
            <a:r>
              <a:rPr lang="ru-RU" sz="24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 </a:t>
            </a:r>
            <a:r>
              <a:rPr lang="ru-RU" sz="24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пальцах», учащимся нужно показать хотя бы слайды, а если есть схемы, то яркие</a:t>
            </a:r>
            <a:r>
              <a:rPr lang="ru-RU" sz="24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ru-RU" sz="24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Речь учителя должна быть максимально </a:t>
            </a:r>
            <a:r>
              <a:rPr lang="ru-RU" sz="24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выразительной. Юмор, шутки, смешные истории - обязательны</a:t>
            </a:r>
            <a:r>
              <a:rPr lang="ru-RU" sz="24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ru-RU" sz="24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24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Покажите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причины неудач и пути исправления ошибок. </a:t>
            </a:r>
            <a:r>
              <a:rPr lang="ru-RU" sz="24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Демонстрируйте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смелость мышления, принципиальность в оценках.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16832"/>
            <a:ext cx="8506966" cy="590460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24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критикуйте учащихся голословно, доказывайте и переубеждайте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Лучше быть солидарным с идеями и предложениями. Разумными. Но не разумные идеями молодых слушателей критикуют деликатно. Пусть сами попробуют их реализовать. Неразумность можно умело доказать, но уверенности, что они откажутся от своих идей после ваших слов, вы не ощутите.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Будьте предельно откровенны.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7. Ваши помощь в решение проблем детей, </a:t>
            </a:r>
            <a:r>
              <a:rPr lang="ru-RU" sz="24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их инициатив и начинаний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будет принято, но благодарности не ждите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ru-RU" sz="24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Замечайте и поддерживайте успехи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учащихся в познании окружающей жизни.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9552" y="1052736"/>
            <a:ext cx="83629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ru-RU" sz="3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Как завоевать успех у учеников и тем самым повысить качество знаний учащихся</a:t>
            </a:r>
            <a:endParaRPr lang="ru-RU" sz="3600" b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111520"/>
            <a:ext cx="1718142" cy="1557568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Здоровье </a:t>
            </a:r>
            <a:r>
              <a:rPr lang="ru-RU" sz="4000" dirty="0" smtClean="0"/>
              <a:t>ребенка - </a:t>
            </a:r>
            <a:r>
              <a:rPr lang="ru-RU" sz="4000" dirty="0" smtClean="0"/>
              <a:t>главный показатель качества.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00200"/>
            <a:ext cx="8363272" cy="506888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2400" dirty="0" smtClean="0"/>
              <a:t> 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острым является вопрос о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перегрузке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школьников домашними заданиями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Определено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что домашние задания должны даваться с учётом возможности их выполнения в  пределах: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 втором классе – до 1,5 часа;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третьем-четвёртом классах – до 2 часов;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пятом-шестом классах – до 2,5 часов;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седьмом классе – до 3 часов;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восьмом-одиннадцатом классах – до 4 часов.</a:t>
            </a:r>
          </a:p>
          <a:p>
            <a:pPr eaLnBrk="1" hangingPunct="1">
              <a:lnSpc>
                <a:spcPct val="90000"/>
              </a:lnSpc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6425" y="1196752"/>
            <a:ext cx="8091488" cy="46196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учащихся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хорошее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качество образования связано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824"/>
            <a:ext cx="8229600" cy="4568676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возможностями в будущем достигнуть успехов в карьере, достигнуть цели, поставленной в жизни;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 дополнительным знанием, обучением, пониманием предметов;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 возможностями получения качественных, разносторонних знаний для поступления в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ВУЗ.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365104"/>
            <a:ext cx="2865381" cy="2142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30722"/>
            <a:ext cx="8229600" cy="4682777"/>
          </a:xfrm>
        </p:spPr>
        <p:txBody>
          <a:bodyPr/>
          <a:lstStyle/>
          <a:p>
            <a:pPr algn="just" eaLnBrk="1" hangingPunct="1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 получением знаний, умений и навыков, которые позволяют выпускнику школы найти свое место в жизни, добиться уважения окружающих его людей; </a:t>
            </a:r>
          </a:p>
          <a:p>
            <a:pPr algn="just" eaLnBrk="1" hangingPunct="1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 знанием предметов, с хорошим оснащением школы, с профессионализмом педагогов; </a:t>
            </a:r>
          </a:p>
          <a:p>
            <a:pPr algn="just" eaLnBrk="1" hangingPunct="1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 умением учащихся применить полученные знания в жизни; с умением педагога увлечь детей своим предметом.</a:t>
            </a:r>
            <a:r>
              <a:rPr lang="ru-RU" sz="2800" dirty="0" smtClean="0"/>
              <a:t> </a:t>
            </a:r>
          </a:p>
          <a:p>
            <a:pPr eaLnBrk="1" hangingPunct="1"/>
            <a:endParaRPr lang="ru-RU" sz="28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8313" y="1268760"/>
            <a:ext cx="809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ru-RU" sz="3600" b="1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Для родителей</a:t>
            </a:r>
            <a:r>
              <a:rPr lang="ru-RU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хорошее качество образования связано </a:t>
            </a:r>
            <a:endParaRPr lang="ru-RU" sz="36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156"/>
            <a:ext cx="9144000" cy="638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4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476672"/>
            <a:ext cx="7893124" cy="2614612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/>
              <a:t>Качество образования – залог успеха </a:t>
            </a:r>
            <a:r>
              <a:rPr lang="ru-RU" sz="4800" dirty="0" smtClean="0"/>
              <a:t>школы</a:t>
            </a:r>
            <a:endParaRPr lang="ru-RU" sz="48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861048"/>
            <a:ext cx="3584029" cy="2537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94954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Пути</a:t>
            </a:r>
            <a:r>
              <a:rPr lang="ru-RU" dirty="0" smtClean="0"/>
              <a:t> повышения качества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715545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реемственность обучения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отивация к обучению;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совместная 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учителей, психолога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логопеда, родителей и администрации;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кроме этого, работа методических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объединений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(например, предметная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методическая неделя, которая является средством стимулирования педагогического коллектива к повышению его профессионально-педагогического мастерства.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805532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заседания МО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912" y="1124744"/>
            <a:ext cx="824388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Реализовать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неуспевающими планы коррекционной работы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проанализировать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эффективность на следующем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заседании МО.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Уроки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занятия внеурочной деятельности проводить с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применением технологий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деятельностного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метода, способствующим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повышению уровня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знаний обучающихся и качества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Администрации школы обеспечить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организационно-методическое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 образовательного и воспитательного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процессов в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ОУ, а  также найти возможности для усиления роли родителей в этом.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Провести анкетирование </a:t>
            </a: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родителей и учащихся, 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хорошее качество знаний, и какова роль родителей, как субъекта образовательного процесса.</a:t>
            </a:r>
            <a:b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39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865" y="332656"/>
            <a:ext cx="4612026" cy="36885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5" y="4149080"/>
            <a:ext cx="835468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желающие в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онлайн-режиме смогут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проверить свои знания в сфере культуры и традиций народов России в период с 3 по 8 ноября 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2023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г. включительно.</a:t>
            </a:r>
          </a:p>
          <a:p>
            <a:pPr indent="450215"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участия в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Этнодиктанте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достаточно зайти на официальный сайт акции </a:t>
            </a:r>
            <a:r>
              <a:rPr lang="en-US" sz="2000" b="1" u="sng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www</a:t>
            </a:r>
            <a:r>
              <a:rPr lang="ru-RU" sz="2000" b="1" u="sng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.</a:t>
            </a:r>
            <a:r>
              <a:rPr lang="en-US" sz="2000" b="1" u="sng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miretno</a:t>
            </a:r>
            <a:r>
              <a:rPr lang="ru-RU" sz="2000" b="1" u="sng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.</a:t>
            </a:r>
            <a:r>
              <a:rPr lang="en-US" sz="2000" b="1" u="sng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ru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выбрать вкладки «Как стать участником» и «Пройти диктант», а при регистрации обязательно выбрать категорию «Ярославская область».</a:t>
            </a:r>
            <a:endParaRPr lang="ru-RU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04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387903" cy="1314450"/>
          </a:xfrm>
        </p:spPr>
        <p:txBody>
          <a:bodyPr/>
          <a:lstStyle/>
          <a:p>
            <a:r>
              <a:rPr lang="ru-RU" b="1" dirty="0" smtClean="0"/>
              <a:t>СПАСИБО </a:t>
            </a:r>
            <a:br>
              <a:rPr lang="ru-RU" b="1" dirty="0" smtClean="0"/>
            </a:br>
            <a:r>
              <a:rPr lang="ru-RU" b="1" dirty="0" smtClean="0"/>
              <a:t>ЗА ВНИМАНИЕ!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492896"/>
            <a:ext cx="5148064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18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0553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4859561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проанализировать деятельность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повышению качества знаний учащихся; побуждение учителей, учеников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их родителей 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активной деятельности по повышению качества образования и уровня знаний учащихся на всех ступенях образования.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653136"/>
            <a:ext cx="3231341" cy="1909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23127" y="396082"/>
            <a:ext cx="8243887" cy="811212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Внутренняя экспертиза повышения качества образования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827088" y="1700213"/>
            <a:ext cx="2520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" charset="0"/>
              </a:rPr>
              <a:t>К чему мы стремимся?</a:t>
            </a:r>
          </a:p>
          <a:p>
            <a:r>
              <a:rPr lang="ru-RU">
                <a:latin typeface="Arial" charset="0"/>
              </a:rPr>
              <a:t>Что мы собой представляем?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635375" y="1700213"/>
            <a:ext cx="23050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" charset="0"/>
              </a:rPr>
              <a:t>Мы начали меняться?</a:t>
            </a:r>
          </a:p>
          <a:p>
            <a:r>
              <a:rPr lang="ru-RU">
                <a:latin typeface="Arial" charset="0"/>
              </a:rPr>
              <a:t>Каковы результаты?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940425" y="1773238"/>
            <a:ext cx="23034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Arial" charset="0"/>
              </a:rPr>
              <a:t>Что мы должны попытаться достичь?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940425" y="3716338"/>
            <a:ext cx="2376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Arial" charset="0"/>
              </a:rPr>
              <a:t>Что мы должны для этого сделать?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900113" y="3573463"/>
            <a:ext cx="23034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Arial" charset="0"/>
              </a:rPr>
              <a:t>Что нам удалось достичь? Каковы наши новые действия? </a:t>
            </a: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2700338" y="2205038"/>
            <a:ext cx="792162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5148263" y="2205038"/>
            <a:ext cx="719137" cy="215900"/>
          </a:xfrm>
          <a:prstGeom prst="rightArrow">
            <a:avLst>
              <a:gd name="adj1" fmla="val 50000"/>
              <a:gd name="adj2" fmla="val 83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6659563" y="2708275"/>
            <a:ext cx="288925" cy="1008063"/>
          </a:xfrm>
          <a:prstGeom prst="downArrow">
            <a:avLst>
              <a:gd name="adj1" fmla="val 50000"/>
              <a:gd name="adj2" fmla="val 87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3348038" y="3789363"/>
            <a:ext cx="2232025" cy="215900"/>
          </a:xfrm>
          <a:prstGeom prst="rightArrow">
            <a:avLst>
              <a:gd name="adj1" fmla="val 50000"/>
              <a:gd name="adj2" fmla="val 2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3276600" y="4221163"/>
            <a:ext cx="2303463" cy="287337"/>
          </a:xfrm>
          <a:prstGeom prst="leftArrow">
            <a:avLst>
              <a:gd name="adj1" fmla="val 50000"/>
              <a:gd name="adj2" fmla="val 2004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>
            <a:off x="1403350" y="2924175"/>
            <a:ext cx="215900" cy="576263"/>
          </a:xfrm>
          <a:prstGeom prst="up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586" y="4869160"/>
            <a:ext cx="2281859" cy="1709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736"/>
            <a:ext cx="8229600" cy="572135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Качество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 – это соотношение цели и результата, мера достижения целей (результата), притом, что цели заданы только оперативно, прогнозированы в зоне потенциального развития школьника. При этом результаты образования обязательно должны включать в себя оценку того, какой ценой (ценой потерь и затрат) эти результаты достигнуты.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Качество образования в школе определяется не только </a:t>
            </a:r>
            <a:r>
              <a:rPr lang="ru-RU" sz="28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глубиной и прочностью знаний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но и </a:t>
            </a:r>
            <a:r>
              <a:rPr lang="ru-RU" sz="28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уровнем личностного, духовного, гражданского развития обучающихся, их интеллигентностью и культурой, готовностью к самостоятельному решению жизненных проблем, степенью сформированности ключевых компетентностей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Новое толкование качества образования восстанавливает </a:t>
            </a:r>
            <a:r>
              <a:rPr lang="ru-RU" sz="2800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 воспитания в образовании, что имеет принципиальное значение для развития общества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dirty="0" smtClean="0"/>
              <a:t>Мнение руководителей производств</a:t>
            </a:r>
            <a:r>
              <a:rPr lang="ru-RU" dirty="0" smtClean="0"/>
              <a:t>:</a:t>
            </a:r>
          </a:p>
          <a:p>
            <a:pPr marL="0" indent="0" algn="ctr" eaLnBrk="1" hangingPunct="1">
              <a:buNone/>
            </a:pPr>
            <a:r>
              <a:rPr lang="ru-RU" b="1" i="1" dirty="0" smtClean="0"/>
              <a:t>«</a:t>
            </a:r>
            <a:r>
              <a:rPr lang="ru-RU" b="1" i="1" dirty="0" smtClean="0"/>
              <a:t>Нам нужны выпускники не столько нашпигованные академическими знаниями, сколько ребята и девушки, профессионально подготовленные (речь идёт о рабочих профессиях), мобильные, добросовестные, ответственные  и рукастые».</a:t>
            </a:r>
            <a:r>
              <a:rPr lang="ru-RU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031"/>
            <a:ext cx="9144000" cy="607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563562"/>
          </a:xfrm>
        </p:spPr>
        <p:txBody>
          <a:bodyPr/>
          <a:lstStyle/>
          <a:p>
            <a:pPr eaLnBrk="1" hangingPunct="1">
              <a:defRPr/>
            </a:pPr>
            <a:r>
              <a:rPr lang="ru-RU" sz="2900" smtClean="0"/>
              <a:t>Составляющие качества образования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543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качества образовательной программы;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содержание образования и программно-методическое обеспечение;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качества потенциала педагогического состава, задействованного в образовательном процессе; кадры и их квалификация;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качества потенциала обучающихся;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качества средств образовательного процесса (материально-технической, лабораторно-экспериментальной базы, учебных кабинетов, транслируемых знаний и др.);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качества образовательных технологий;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качества управления образовательными системами и процессами (управленческих технологий в образовании);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научно-методическое творчество педагогов.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218</TotalTime>
  <Words>1042</Words>
  <Application>Microsoft Office PowerPoint</Application>
  <PresentationFormat>Экран (4:3)</PresentationFormat>
  <Paragraphs>85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Times New Roman</vt:lpstr>
      <vt:lpstr>Verdana</vt:lpstr>
      <vt:lpstr>Wingdings</vt:lpstr>
      <vt:lpstr>Шары</vt:lpstr>
      <vt:lpstr>Школьное методическое объединение учителей естественно-математического цикла</vt:lpstr>
      <vt:lpstr>Качество образования – залог успеха школы</vt:lpstr>
      <vt:lpstr>Цель:</vt:lpstr>
      <vt:lpstr>Внутренняя экспертиза повышения качества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Составляющие качества образования</vt:lpstr>
      <vt:lpstr>Основная задача</vt:lpstr>
      <vt:lpstr>Условия достижения качества</vt:lpstr>
      <vt:lpstr>Презентация PowerPoint</vt:lpstr>
      <vt:lpstr>Презентация PowerPoint</vt:lpstr>
      <vt:lpstr>Как завоевать успех у учеников и тем самым повысить качество знаний учащихся</vt:lpstr>
      <vt:lpstr>Презентация PowerPoint</vt:lpstr>
      <vt:lpstr>Здоровье ребенка - главный показатель качества. </vt:lpstr>
      <vt:lpstr>Для учащихся  хорошее качество образования связано </vt:lpstr>
      <vt:lpstr>Презентация PowerPoint</vt:lpstr>
      <vt:lpstr>Презентация PowerPoint</vt:lpstr>
      <vt:lpstr>Пути повышения качества</vt:lpstr>
      <vt:lpstr>РЕШЕНИЕ заседания МО</vt:lpstr>
      <vt:lpstr>Презентация PowerPoint</vt:lpstr>
      <vt:lpstr>СПАСИБО  ЗА ВНИМАНИЕ!</vt:lpstr>
    </vt:vector>
  </TitlesOfParts>
  <Company>Организация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Качество образования – залог успеха школы</dc:title>
  <dc:creator>Admin</dc:creator>
  <cp:lastModifiedBy>Пользователь Windows</cp:lastModifiedBy>
  <cp:revision>56</cp:revision>
  <dcterms:created xsi:type="dcterms:W3CDTF">2009-11-18T20:43:39Z</dcterms:created>
  <dcterms:modified xsi:type="dcterms:W3CDTF">2023-11-03T08:40:21Z</dcterms:modified>
</cp:coreProperties>
</file>