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7" r:id="rId3"/>
    <p:sldId id="257" r:id="rId4"/>
    <p:sldId id="263" r:id="rId5"/>
    <p:sldId id="262" r:id="rId6"/>
    <p:sldId id="278" r:id="rId7"/>
    <p:sldId id="282" r:id="rId8"/>
    <p:sldId id="283" r:id="rId9"/>
    <p:sldId id="280" r:id="rId10"/>
    <p:sldId id="281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B95"/>
    <a:srgbClr val="E02847"/>
    <a:srgbClr val="C220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07" autoAdjust="0"/>
  </p:normalViewPr>
  <p:slideViewPr>
    <p:cSldViewPr>
      <p:cViewPr>
        <p:scale>
          <a:sx n="66" d="100"/>
          <a:sy n="66" d="100"/>
        </p:scale>
        <p:origin x="-95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118948673082603"/>
          <c:y val="4.6150737268784943E-2"/>
          <c:w val="0.80690082142510111"/>
          <c:h val="0.8656955038907381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shape val="cylinder"/>
        <c:axId val="60695680"/>
        <c:axId val="60697216"/>
        <c:axId val="0"/>
      </c:bar3DChart>
      <c:catAx>
        <c:axId val="60695680"/>
        <c:scaling>
          <c:orientation val="minMax"/>
        </c:scaling>
        <c:delete val="1"/>
        <c:axPos val="b"/>
        <c:tickLblPos val="none"/>
        <c:crossAx val="60697216"/>
        <c:crosses val="autoZero"/>
        <c:auto val="1"/>
        <c:lblAlgn val="ctr"/>
        <c:lblOffset val="100"/>
      </c:catAx>
      <c:valAx>
        <c:axId val="60697216"/>
        <c:scaling>
          <c:orientation val="minMax"/>
        </c:scaling>
        <c:axPos val="l"/>
        <c:majorGridlines/>
        <c:numFmt formatCode="General" sourceLinked="1"/>
        <c:tickLblPos val="nextTo"/>
        <c:crossAx val="606956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Призеры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</c:v>
                </c:pt>
                <c:pt idx="2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03477632"/>
        <c:axId val="101180160"/>
        <c:axId val="103419904"/>
      </c:bar3DChart>
      <c:catAx>
        <c:axId val="103477632"/>
        <c:scaling>
          <c:orientation val="minMax"/>
        </c:scaling>
        <c:axPos val="b"/>
        <c:tickLblPos val="nextTo"/>
        <c:crossAx val="101180160"/>
        <c:crosses val="autoZero"/>
        <c:auto val="1"/>
        <c:lblAlgn val="ctr"/>
        <c:lblOffset val="100"/>
      </c:catAx>
      <c:valAx>
        <c:axId val="101180160"/>
        <c:scaling>
          <c:orientation val="minMax"/>
        </c:scaling>
        <c:axPos val="l"/>
        <c:majorGridlines/>
        <c:numFmt formatCode="General" sourceLinked="1"/>
        <c:tickLblPos val="nextTo"/>
        <c:crossAx val="103477632"/>
        <c:crosses val="autoZero"/>
        <c:crossBetween val="between"/>
      </c:valAx>
      <c:serAx>
        <c:axId val="103419904"/>
        <c:scaling>
          <c:orientation val="minMax"/>
        </c:scaling>
        <c:delete val="1"/>
        <c:axPos val="b"/>
        <c:tickLblPos val="none"/>
        <c:crossAx val="101180160"/>
        <c:crosses val="autoZero"/>
      </c:ser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1893225065616795"/>
          <c:y val="0.36989739173228425"/>
          <c:w val="0.26023441601049863"/>
          <c:h val="0.319579970472442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60A0-F871-4713-83D5-257C80D0102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призеров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1412776"/>
            <a:ext cx="838944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Литература: </a:t>
            </a:r>
            <a:r>
              <a:rPr lang="ru-RU" sz="2800" dirty="0" smtClean="0"/>
              <a:t>5а </a:t>
            </a:r>
            <a:r>
              <a:rPr lang="ru-RU" sz="2800" dirty="0" err="1" smtClean="0"/>
              <a:t>кл</a:t>
            </a:r>
            <a:r>
              <a:rPr lang="ru-RU" sz="2800" dirty="0" smtClean="0"/>
              <a:t>. – </a:t>
            </a:r>
            <a:r>
              <a:rPr lang="ru-RU" sz="2800" dirty="0" err="1" smtClean="0"/>
              <a:t>Ватагина</a:t>
            </a:r>
            <a:r>
              <a:rPr lang="ru-RU" sz="2800" dirty="0" smtClean="0"/>
              <a:t> С., </a:t>
            </a:r>
            <a:r>
              <a:rPr lang="ru-RU" sz="2800" dirty="0" err="1" smtClean="0"/>
              <a:t>Лашманкина</a:t>
            </a:r>
            <a:r>
              <a:rPr lang="ru-RU" sz="2800" dirty="0" smtClean="0"/>
              <a:t> В.; 8а – Селиверстов А.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Обществознание</a:t>
            </a:r>
            <a:r>
              <a:rPr lang="ru-RU" sz="2800" dirty="0" smtClean="0"/>
              <a:t>: 8а – </a:t>
            </a:r>
            <a:r>
              <a:rPr lang="ru-RU" sz="2800" dirty="0" err="1" smtClean="0"/>
              <a:t>Салий</a:t>
            </a:r>
            <a:r>
              <a:rPr lang="ru-RU" sz="2800" dirty="0" smtClean="0"/>
              <a:t> Д.; 8б – </a:t>
            </a:r>
            <a:r>
              <a:rPr lang="ru-RU" sz="2800" dirty="0" err="1" smtClean="0"/>
              <a:t>Шрейдер</a:t>
            </a:r>
            <a:r>
              <a:rPr lang="ru-RU" sz="2800" dirty="0" smtClean="0"/>
              <a:t> Д.; 11 </a:t>
            </a:r>
            <a:r>
              <a:rPr lang="ru-RU" sz="2800" dirty="0" err="1" smtClean="0"/>
              <a:t>кл</a:t>
            </a:r>
            <a:r>
              <a:rPr lang="ru-RU" sz="2800" dirty="0" smtClean="0"/>
              <a:t>. – </a:t>
            </a:r>
            <a:r>
              <a:rPr lang="ru-RU" sz="2800" dirty="0" err="1" smtClean="0"/>
              <a:t>Кулизина</a:t>
            </a:r>
            <a:r>
              <a:rPr lang="ru-RU" sz="2800" dirty="0" smtClean="0"/>
              <a:t> А., </a:t>
            </a:r>
            <a:r>
              <a:rPr lang="ru-RU" sz="2800" dirty="0" err="1" smtClean="0"/>
              <a:t>Писарек</a:t>
            </a:r>
            <a:r>
              <a:rPr lang="ru-RU" sz="2800" dirty="0" smtClean="0"/>
              <a:t> А.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Экология: </a:t>
            </a:r>
            <a:r>
              <a:rPr lang="ru-RU" sz="2800" dirty="0" smtClean="0"/>
              <a:t>7а – Ершова Д.; 11 </a:t>
            </a:r>
            <a:r>
              <a:rPr lang="ru-RU" sz="2800" dirty="0" err="1" smtClean="0"/>
              <a:t>кл</a:t>
            </a:r>
            <a:r>
              <a:rPr lang="ru-RU" sz="2800" dirty="0" smtClean="0"/>
              <a:t>. – Голованова Д.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Технология: </a:t>
            </a:r>
            <a:r>
              <a:rPr lang="ru-RU" sz="2800" dirty="0" smtClean="0"/>
              <a:t>7а – Жуков А., </a:t>
            </a:r>
            <a:r>
              <a:rPr lang="ru-RU" sz="2800" dirty="0" err="1" smtClean="0"/>
              <a:t>Боловикова</a:t>
            </a:r>
            <a:r>
              <a:rPr lang="ru-RU" sz="2800" dirty="0" smtClean="0"/>
              <a:t> Д.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Математика: </a:t>
            </a:r>
            <a:r>
              <a:rPr lang="ru-RU" sz="2800" dirty="0" smtClean="0"/>
              <a:t>4 </a:t>
            </a:r>
            <a:r>
              <a:rPr lang="ru-RU" sz="2800" dirty="0" err="1" smtClean="0"/>
              <a:t>кл</a:t>
            </a:r>
            <a:r>
              <a:rPr lang="ru-RU" sz="2800" dirty="0" smtClean="0"/>
              <a:t>. – Цыганков Т., Иванов С.;</a:t>
            </a:r>
          </a:p>
          <a:p>
            <a:r>
              <a:rPr lang="ru-RU" sz="2800" dirty="0" smtClean="0"/>
              <a:t>6а – </a:t>
            </a:r>
            <a:r>
              <a:rPr lang="ru-RU" sz="2800" dirty="0" err="1" smtClean="0"/>
              <a:t>Петушкова</a:t>
            </a:r>
            <a:r>
              <a:rPr lang="ru-RU" sz="2800" dirty="0" smtClean="0"/>
              <a:t> Е.; 6б – </a:t>
            </a:r>
            <a:r>
              <a:rPr lang="ru-RU" sz="2800" dirty="0" err="1" smtClean="0"/>
              <a:t>Зелов</a:t>
            </a:r>
            <a:r>
              <a:rPr lang="ru-RU" sz="2800" dirty="0" smtClean="0"/>
              <a:t> А.; 7а – </a:t>
            </a:r>
            <a:r>
              <a:rPr lang="ru-RU" sz="2800" dirty="0" err="1" smtClean="0"/>
              <a:t>Балаян</a:t>
            </a:r>
            <a:r>
              <a:rPr lang="ru-RU" sz="2800" dirty="0" smtClean="0"/>
              <a:t> И., Бибикова О., </a:t>
            </a:r>
            <a:r>
              <a:rPr lang="ru-RU" sz="2800" dirty="0" err="1" smtClean="0"/>
              <a:t>Боловикова</a:t>
            </a:r>
            <a:r>
              <a:rPr lang="ru-RU" sz="2800" dirty="0" smtClean="0"/>
              <a:t> Д., Гребенщиков В.; 9б – Быкова 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Биология: </a:t>
            </a:r>
            <a:r>
              <a:rPr lang="ru-RU" sz="2800" dirty="0" smtClean="0"/>
              <a:t>Ершова Д., 7а; </a:t>
            </a:r>
            <a:r>
              <a:rPr lang="ru-RU" sz="2800" dirty="0" err="1" smtClean="0"/>
              <a:t>Шрейдер</a:t>
            </a:r>
            <a:r>
              <a:rPr lang="ru-RU" sz="2800" dirty="0" smtClean="0"/>
              <a:t> Д., 8б; Лапин И., 9а; Гришина Д., 10; </a:t>
            </a:r>
            <a:r>
              <a:rPr lang="ru-RU" sz="2800" dirty="0" err="1" smtClean="0"/>
              <a:t>Гонозова</a:t>
            </a:r>
            <a:r>
              <a:rPr lang="ru-RU" sz="2800" dirty="0" smtClean="0"/>
              <a:t> А., 11 </a:t>
            </a:r>
            <a:r>
              <a:rPr lang="ru-RU" sz="2800" dirty="0" err="1" smtClean="0"/>
              <a:t>кл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Право: </a:t>
            </a:r>
            <a:r>
              <a:rPr lang="ru-RU" sz="2800" dirty="0" smtClean="0"/>
              <a:t>Белова Е., 10 </a:t>
            </a:r>
            <a:r>
              <a:rPr lang="ru-RU" sz="2800" dirty="0" err="1" smtClean="0"/>
              <a:t>кл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Всероссийская олимпиада школьников (ВОШ) имеет огромное значение. В олимпиадном движении участвует ежегодно порядка 6 миллионов школьников.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Победа в олимпиаде — это успешный старт.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Сейчас победа на заключительном этапе равна поступлению на бюджет в самые престижные вузы страны.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Победителям и призерам российских сборных по итогам международных испытаний выдаются крупные денежные призы.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Поэтому и внимание к мероприятию стало особым.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xn--80atbidrhqd.xn--p1ai/uploads/posts/2019-11/1574363031_olimpiad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9398"/>
            <a:ext cx="9123288" cy="26995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1920" y="1988840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A51B95"/>
                </a:solidFill>
                <a:latin typeface="Batang" pitchFamily="18" charset="-127"/>
                <a:ea typeface="Batang" pitchFamily="18" charset="-127"/>
                <a:cs typeface="Shonar Bangla" pitchFamily="34" charset="0"/>
              </a:rPr>
              <a:t>Выводы</a:t>
            </a:r>
            <a:endParaRPr lang="ru-RU" sz="2800" dirty="0">
              <a:solidFill>
                <a:srgbClr val="A51B95"/>
              </a:solidFill>
              <a:latin typeface="Batang" pitchFamily="18" charset="-127"/>
              <a:ea typeface="Batang" pitchFamily="18" charset="-127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4\Downloads\geografij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589" r="11674"/>
          <a:stretch>
            <a:fillRect/>
          </a:stretch>
        </p:blipFill>
        <p:spPr bwMode="auto">
          <a:xfrm>
            <a:off x="323528" y="1700808"/>
            <a:ext cx="3515053" cy="428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проведения олимпиады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у обучающихся творческих способностей и интереса к научно-исследовательской деятельности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поддержки одаренных детей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команды для участия в муниципальном этапе олимпиады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5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учащихся, принявших участие в олимпиаде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060848"/>
          <a:ext cx="88924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67744" y="566124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566124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2020-2021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42900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74 чел.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227687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86 чел.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в олимпиадах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5350410"/>
              </p:ext>
            </p:extLst>
          </p:nvPr>
        </p:nvGraphicFramePr>
        <p:xfrm>
          <a:off x="1538288" y="1406525"/>
          <a:ext cx="6096000" cy="4067175"/>
        </p:xfrm>
        <a:graphic>
          <a:graphicData uri="http://schemas.openxmlformats.org/presentationml/2006/ole">
            <p:oleObj spid="_x0000_s3154" name="Диаграмма" r:id="rId3" imgW="6096075" imgH="4067089" progId="MSGraph.Chart.8">
              <p:embed followColorScheme="full"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41495186"/>
              </p:ext>
            </p:extLst>
          </p:nvPr>
        </p:nvGraphicFramePr>
        <p:xfrm>
          <a:off x="539552" y="1268760"/>
          <a:ext cx="7878720" cy="5256584"/>
        </p:xfrm>
        <a:graphic>
          <a:graphicData uri="http://schemas.openxmlformats.org/presentationml/2006/ole">
            <p:oleObj spid="_x0000_s315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91880" y="3074767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чел.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2120660"/>
            <a:ext cx="936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365104"/>
            <a:ext cx="128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 чел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1124744"/>
            <a:ext cx="561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участвовали в олимпиадах 86 человек 286 раз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8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призёры олимпиад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0987992"/>
              </p:ext>
            </p:extLst>
          </p:nvPr>
        </p:nvGraphicFramePr>
        <p:xfrm>
          <a:off x="-190086" y="1052737"/>
          <a:ext cx="9154574" cy="6107818"/>
        </p:xfrm>
        <a:graphic>
          <a:graphicData uri="http://schemas.openxmlformats.org/presentationml/2006/ole">
            <p:oleObj spid="_x0000_s2094" name="Диаграмма" r:id="rId3" imgW="6096075" imgH="4067089" progId="MSGraph.Chart.8">
              <p:embed followColorScheme="full"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47864" y="3621314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286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35970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31673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72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призёры олимпиад в сравнении с прошлым годом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259632" y="1772816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23728" y="2996952"/>
            <a:ext cx="53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57177">
            <a:off x="2708015" y="2070149"/>
            <a:ext cx="415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3429000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3861048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25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победителей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Русский язык: </a:t>
            </a:r>
            <a:r>
              <a:rPr lang="ru-RU" sz="2400" dirty="0" smtClean="0"/>
              <a:t>Волошинова Д., 4 </a:t>
            </a:r>
            <a:r>
              <a:rPr lang="ru-RU" sz="2400" dirty="0" err="1" smtClean="0"/>
              <a:t>кл</a:t>
            </a:r>
            <a:r>
              <a:rPr lang="ru-RU" sz="2400" dirty="0" smtClean="0"/>
              <a:t>.; </a:t>
            </a:r>
            <a:r>
              <a:rPr lang="ru-RU" sz="2400" dirty="0" err="1" smtClean="0"/>
              <a:t>Ватагина</a:t>
            </a:r>
            <a:r>
              <a:rPr lang="ru-RU" sz="2400" dirty="0" smtClean="0"/>
              <a:t> С., 5а; </a:t>
            </a:r>
            <a:r>
              <a:rPr lang="ru-RU" sz="2400" dirty="0" err="1" smtClean="0"/>
              <a:t>Семенушков</a:t>
            </a:r>
            <a:r>
              <a:rPr lang="ru-RU" sz="2400" dirty="0" smtClean="0"/>
              <a:t> М., 6а; Селиверстов А., 8а; Быкова Е., 9б; </a:t>
            </a:r>
            <a:r>
              <a:rPr lang="ru-RU" sz="2400" dirty="0" err="1" smtClean="0"/>
              <a:t>Кубракова</a:t>
            </a:r>
            <a:r>
              <a:rPr lang="ru-RU" sz="2400" dirty="0" smtClean="0"/>
              <a:t> В., 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ОБЖ: </a:t>
            </a:r>
            <a:r>
              <a:rPr lang="ru-RU" sz="2400" dirty="0" smtClean="0"/>
              <a:t>Малявина А., 8а; Быкова Е., 9б.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Химия: </a:t>
            </a:r>
            <a:r>
              <a:rPr lang="ru-RU" sz="2400" dirty="0" err="1" smtClean="0"/>
              <a:t>Шрейдер</a:t>
            </a:r>
            <a:r>
              <a:rPr lang="ru-RU" sz="2400" dirty="0" smtClean="0"/>
              <a:t> Д., 8б.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Экономика:  </a:t>
            </a:r>
            <a:r>
              <a:rPr lang="ru-RU" sz="2400" dirty="0" err="1" smtClean="0"/>
              <a:t>Кулизина</a:t>
            </a:r>
            <a:r>
              <a:rPr lang="ru-RU" sz="2400" dirty="0" smtClean="0"/>
              <a:t> А., 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История: </a:t>
            </a:r>
            <a:r>
              <a:rPr lang="ru-RU" sz="2400" dirty="0" err="1" smtClean="0"/>
              <a:t>Семенушков</a:t>
            </a:r>
            <a:r>
              <a:rPr lang="ru-RU" sz="2400" dirty="0" smtClean="0"/>
              <a:t> М, 6а; </a:t>
            </a:r>
            <a:r>
              <a:rPr lang="ru-RU" sz="2400" dirty="0" err="1" smtClean="0"/>
              <a:t>Абрамычева</a:t>
            </a:r>
            <a:r>
              <a:rPr lang="ru-RU" sz="2400" dirty="0" smtClean="0"/>
              <a:t> А., 7б; Охапкин Н., 8а.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Английский язык: </a:t>
            </a:r>
            <a:r>
              <a:rPr lang="ru-RU" sz="2400" dirty="0" smtClean="0"/>
              <a:t>8а - Селиверстов А., Малявина А.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География:  </a:t>
            </a:r>
            <a:r>
              <a:rPr lang="ru-RU" sz="2400" dirty="0" smtClean="0"/>
              <a:t>8а - Селиверстов А., </a:t>
            </a:r>
            <a:r>
              <a:rPr lang="ru-RU" sz="2400" dirty="0" err="1" smtClean="0"/>
              <a:t>Писарек</a:t>
            </a:r>
            <a:r>
              <a:rPr lang="ru-RU" sz="2400" dirty="0" smtClean="0"/>
              <a:t> А., 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Биология: </a:t>
            </a:r>
            <a:r>
              <a:rPr lang="ru-RU" sz="2400" dirty="0" smtClean="0"/>
              <a:t>Охапкин Н., 8а; Еремина П., 9б.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Экономика: </a:t>
            </a:r>
            <a:r>
              <a:rPr lang="ru-RU" sz="2400" dirty="0" err="1" smtClean="0"/>
              <a:t>Кулизина</a:t>
            </a:r>
            <a:r>
              <a:rPr lang="ru-RU" sz="2400" dirty="0" smtClean="0"/>
              <a:t> А., 11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победителей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268760"/>
            <a:ext cx="8219256" cy="4713387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solidFill>
                  <a:srgbClr val="A51B95"/>
                </a:solidFill>
              </a:rPr>
              <a:t>Физическая культура: 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</a:rPr>
              <a:t>8а - </a:t>
            </a:r>
            <a:r>
              <a:rPr lang="ru-RU" sz="3100" dirty="0" smtClean="0"/>
              <a:t>Белкин С.,  Малявина А.; 8б – Князева Е.; 9а – Лапин И.; 9б – </a:t>
            </a:r>
            <a:r>
              <a:rPr lang="ru-RU" sz="3100" dirty="0" err="1" smtClean="0"/>
              <a:t>Баранцева</a:t>
            </a:r>
            <a:r>
              <a:rPr lang="ru-RU" sz="3100" dirty="0" smtClean="0"/>
              <a:t> А.; 10 </a:t>
            </a:r>
            <a:r>
              <a:rPr lang="ru-RU" sz="3100" dirty="0" err="1" smtClean="0"/>
              <a:t>кл</a:t>
            </a:r>
            <a:r>
              <a:rPr lang="ru-RU" sz="3100" dirty="0" smtClean="0"/>
              <a:t>. - Ваганов В.; 11 </a:t>
            </a:r>
            <a:r>
              <a:rPr lang="ru-RU" sz="3100" dirty="0" err="1" smtClean="0"/>
              <a:t>кл</a:t>
            </a:r>
            <a:r>
              <a:rPr lang="ru-RU" sz="3100" dirty="0" smtClean="0"/>
              <a:t>. – Лыткин Г., Шиханов И.</a:t>
            </a:r>
          </a:p>
          <a:p>
            <a:r>
              <a:rPr lang="ru-RU" sz="3100" b="1" dirty="0" smtClean="0">
                <a:solidFill>
                  <a:srgbClr val="A51B95"/>
                </a:solidFill>
              </a:rPr>
              <a:t>Право: </a:t>
            </a:r>
            <a:r>
              <a:rPr lang="ru-RU" sz="3100" dirty="0" smtClean="0"/>
              <a:t>Акопян С., 11 </a:t>
            </a:r>
            <a:r>
              <a:rPr lang="ru-RU" sz="3100" dirty="0" err="1" smtClean="0"/>
              <a:t>кл</a:t>
            </a:r>
            <a:r>
              <a:rPr lang="ru-RU" sz="3100" dirty="0" smtClean="0"/>
              <a:t>.</a:t>
            </a:r>
          </a:p>
          <a:p>
            <a:r>
              <a:rPr lang="ru-RU" sz="3100" b="1" dirty="0" smtClean="0">
                <a:solidFill>
                  <a:srgbClr val="A51B95"/>
                </a:solidFill>
              </a:rPr>
              <a:t>Экология </a:t>
            </a:r>
            <a:r>
              <a:rPr lang="ru-RU" sz="3100" dirty="0" smtClean="0"/>
              <a:t>– Гришина Д., 11 </a:t>
            </a:r>
            <a:r>
              <a:rPr lang="ru-RU" sz="3100" dirty="0" err="1" smtClean="0"/>
              <a:t>кл</a:t>
            </a:r>
            <a:r>
              <a:rPr lang="ru-RU" sz="3100" dirty="0" smtClean="0"/>
              <a:t>.</a:t>
            </a:r>
          </a:p>
          <a:p>
            <a:r>
              <a:rPr lang="ru-RU" sz="3100" b="1" dirty="0" smtClean="0">
                <a:solidFill>
                  <a:srgbClr val="A51B95"/>
                </a:solidFill>
              </a:rPr>
              <a:t>Литература: </a:t>
            </a:r>
            <a:r>
              <a:rPr lang="ru-RU" sz="3100" dirty="0" err="1" smtClean="0"/>
              <a:t>Лесникова</a:t>
            </a:r>
            <a:r>
              <a:rPr lang="ru-RU" sz="3100" dirty="0" smtClean="0"/>
              <a:t> М., 5а; </a:t>
            </a:r>
            <a:r>
              <a:rPr lang="ru-RU" sz="3100" dirty="0" err="1" smtClean="0"/>
              <a:t>Петушкова</a:t>
            </a:r>
            <a:r>
              <a:rPr lang="ru-RU" sz="3100" dirty="0" smtClean="0"/>
              <a:t> Е., 6а; Малявина А., 8а; </a:t>
            </a:r>
            <a:r>
              <a:rPr lang="ru-RU" sz="3100" dirty="0" err="1" smtClean="0"/>
              <a:t>Сигова</a:t>
            </a:r>
            <a:r>
              <a:rPr lang="ru-RU" sz="3100" dirty="0" smtClean="0"/>
              <a:t> А., 10 </a:t>
            </a:r>
            <a:r>
              <a:rPr lang="ru-RU" sz="3100" dirty="0" err="1" smtClean="0"/>
              <a:t>кл</a:t>
            </a:r>
            <a:r>
              <a:rPr lang="ru-RU" sz="3100" dirty="0" smtClean="0"/>
              <a:t>.; </a:t>
            </a:r>
            <a:r>
              <a:rPr lang="ru-RU" sz="3100" dirty="0" err="1" smtClean="0"/>
              <a:t>Кубракова</a:t>
            </a:r>
            <a:r>
              <a:rPr lang="ru-RU" sz="3100" dirty="0" smtClean="0"/>
              <a:t> В., 11 </a:t>
            </a:r>
            <a:r>
              <a:rPr lang="ru-RU" sz="3100" dirty="0" err="1" smtClean="0"/>
              <a:t>кл</a:t>
            </a:r>
            <a:r>
              <a:rPr lang="ru-RU" sz="3100" dirty="0" smtClean="0"/>
              <a:t>.</a:t>
            </a:r>
          </a:p>
          <a:p>
            <a:r>
              <a:rPr lang="ru-RU" sz="3100" dirty="0" smtClean="0">
                <a:solidFill>
                  <a:srgbClr val="A51B95"/>
                </a:solidFill>
              </a:rPr>
              <a:t>Обществознание: </a:t>
            </a:r>
            <a:r>
              <a:rPr lang="ru-RU" sz="3100" dirty="0" err="1" smtClean="0"/>
              <a:t>Абрамычева</a:t>
            </a:r>
            <a:r>
              <a:rPr lang="ru-RU" sz="3100" dirty="0" smtClean="0"/>
              <a:t> А, 7б; Малявина А., 8а; Иванова П., 9а</a:t>
            </a:r>
          </a:p>
          <a:p>
            <a:r>
              <a:rPr lang="ru-RU" sz="3100" b="1" dirty="0" smtClean="0">
                <a:solidFill>
                  <a:srgbClr val="A51B95"/>
                </a:solidFill>
              </a:rPr>
              <a:t>Физика: </a:t>
            </a:r>
            <a:r>
              <a:rPr lang="ru-RU" sz="3100" dirty="0" smtClean="0"/>
              <a:t>Бибикова О., 7а; Селиверстов А., 8а; Быкова Е., 9б; Гришина Д., 10 </a:t>
            </a:r>
            <a:r>
              <a:rPr lang="ru-RU" sz="3100" dirty="0" err="1" smtClean="0"/>
              <a:t>кл</a:t>
            </a:r>
            <a:r>
              <a:rPr lang="ru-RU" sz="3100" dirty="0" smtClean="0"/>
              <a:t>.</a:t>
            </a:r>
          </a:p>
          <a:p>
            <a:r>
              <a:rPr lang="ru-RU" sz="3100" b="1" dirty="0" smtClean="0">
                <a:solidFill>
                  <a:srgbClr val="A51B95"/>
                </a:solidFill>
              </a:rPr>
              <a:t>Технология: </a:t>
            </a:r>
            <a:r>
              <a:rPr lang="ru-RU" sz="3100" dirty="0" smtClean="0"/>
              <a:t>Куликов Е., 7а; Малявина А., 8а;</a:t>
            </a:r>
          </a:p>
          <a:p>
            <a:pPr>
              <a:buNone/>
            </a:pPr>
            <a:r>
              <a:rPr lang="ru-RU" sz="3100" dirty="0" smtClean="0"/>
              <a:t>     </a:t>
            </a:r>
            <a:r>
              <a:rPr lang="ru-RU" sz="3100" dirty="0" err="1" smtClean="0"/>
              <a:t>Молев</a:t>
            </a:r>
            <a:r>
              <a:rPr lang="ru-RU" sz="3100" dirty="0" smtClean="0"/>
              <a:t>  Д., 4 </a:t>
            </a:r>
            <a:r>
              <a:rPr lang="ru-RU" sz="3100" dirty="0" err="1" smtClean="0"/>
              <a:t>кл</a:t>
            </a:r>
            <a:r>
              <a:rPr lang="ru-RU" sz="3100" dirty="0" smtClean="0"/>
              <a:t>.; Лапин И., 9а </a:t>
            </a:r>
            <a:r>
              <a:rPr lang="ru-RU" sz="3100" dirty="0" err="1" smtClean="0"/>
              <a:t>кл</a:t>
            </a:r>
            <a:r>
              <a:rPr lang="ru-RU" sz="31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призеров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1412776"/>
            <a:ext cx="8640960" cy="5733256"/>
          </a:xfrm>
        </p:spPr>
        <p:txBody>
          <a:bodyPr>
            <a:normAutofit fontScale="47500" lnSpcReduction="20000"/>
          </a:bodyPr>
          <a:lstStyle/>
          <a:p>
            <a:r>
              <a:rPr lang="ru-RU" sz="5500" b="1" dirty="0" smtClean="0">
                <a:solidFill>
                  <a:srgbClr val="002060"/>
                </a:solidFill>
              </a:rPr>
              <a:t>ОБЖ: </a:t>
            </a:r>
            <a:r>
              <a:rPr lang="ru-RU" sz="5500" dirty="0" err="1" smtClean="0"/>
              <a:t>Шрейдер</a:t>
            </a:r>
            <a:r>
              <a:rPr lang="ru-RU" sz="5500" dirty="0" smtClean="0"/>
              <a:t> Д., 8б, Селиверстов А., 8а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Русский язык</a:t>
            </a:r>
            <a:r>
              <a:rPr lang="ru-RU" sz="5500" dirty="0" smtClean="0"/>
              <a:t>: </a:t>
            </a:r>
            <a:r>
              <a:rPr lang="ru-RU" sz="5500" dirty="0" err="1" smtClean="0"/>
              <a:t>Молева</a:t>
            </a:r>
            <a:r>
              <a:rPr lang="ru-RU" sz="5500" dirty="0" smtClean="0"/>
              <a:t> А., 4 </a:t>
            </a:r>
            <a:r>
              <a:rPr lang="ru-RU" sz="5500" dirty="0" err="1" smtClean="0"/>
              <a:t>кл</a:t>
            </a:r>
            <a:r>
              <a:rPr lang="ru-RU" sz="5500" dirty="0" smtClean="0"/>
              <a:t>.; </a:t>
            </a:r>
            <a:r>
              <a:rPr lang="ru-RU" sz="5500" dirty="0" err="1" smtClean="0"/>
              <a:t>Лесникова</a:t>
            </a:r>
            <a:r>
              <a:rPr lang="ru-RU" sz="5500" dirty="0" smtClean="0"/>
              <a:t> М., 5а; Богданова В., 8а; </a:t>
            </a:r>
            <a:r>
              <a:rPr lang="ru-RU" sz="5500" dirty="0" err="1" smtClean="0"/>
              <a:t>Шрейднр</a:t>
            </a:r>
            <a:r>
              <a:rPr lang="ru-RU" sz="5500" dirty="0" smtClean="0"/>
              <a:t> Д., 8б; Иванова П., 9а; Федотова А., 9б; Шиханов И. и </a:t>
            </a:r>
            <a:r>
              <a:rPr lang="ru-RU" sz="5500" dirty="0" err="1" smtClean="0"/>
              <a:t>Крикова</a:t>
            </a:r>
            <a:r>
              <a:rPr lang="ru-RU" sz="5500" dirty="0" smtClean="0"/>
              <a:t> М. –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Химия: </a:t>
            </a:r>
            <a:r>
              <a:rPr lang="ru-RU" sz="5500" dirty="0" err="1" smtClean="0"/>
              <a:t>Молев</a:t>
            </a:r>
            <a:r>
              <a:rPr lang="ru-RU" sz="5500" dirty="0" smtClean="0"/>
              <a:t> А., 9а; Гришина Д., 10 </a:t>
            </a:r>
            <a:r>
              <a:rPr lang="ru-RU" sz="5500" dirty="0" err="1" smtClean="0"/>
              <a:t>кл</a:t>
            </a:r>
            <a:r>
              <a:rPr lang="ru-RU" sz="5500" dirty="0" smtClean="0"/>
              <a:t>.; </a:t>
            </a:r>
            <a:r>
              <a:rPr lang="ru-RU" sz="5500" dirty="0" err="1" smtClean="0"/>
              <a:t>Гонозова</a:t>
            </a:r>
            <a:r>
              <a:rPr lang="ru-RU" sz="5500" dirty="0" smtClean="0"/>
              <a:t> А.,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Экономика: </a:t>
            </a:r>
            <a:r>
              <a:rPr lang="ru-RU" sz="5500" dirty="0" err="1" smtClean="0"/>
              <a:t>Крикова</a:t>
            </a:r>
            <a:r>
              <a:rPr lang="ru-RU" sz="5500" dirty="0" smtClean="0"/>
              <a:t> М.,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История: </a:t>
            </a:r>
            <a:r>
              <a:rPr lang="ru-RU" sz="5500" dirty="0" smtClean="0"/>
              <a:t>Охапкин Н., 8а; Князева Е., 8б; </a:t>
            </a:r>
            <a:r>
              <a:rPr lang="ru-RU" sz="5500" dirty="0" err="1" smtClean="0"/>
              <a:t>Писарек</a:t>
            </a:r>
            <a:r>
              <a:rPr lang="ru-RU" sz="5500" dirty="0" smtClean="0"/>
              <a:t> А.,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Английский язык: </a:t>
            </a:r>
            <a:r>
              <a:rPr lang="ru-RU" sz="5500" dirty="0" err="1" smtClean="0"/>
              <a:t>Салий</a:t>
            </a:r>
            <a:r>
              <a:rPr lang="ru-RU" sz="5500" dirty="0" smtClean="0"/>
              <a:t> Д., 8а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Информатика: </a:t>
            </a:r>
            <a:r>
              <a:rPr lang="ru-RU" sz="5500" dirty="0" smtClean="0"/>
              <a:t>Лыткин Г.,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r>
              <a:rPr lang="ru-RU" sz="5500" b="1" dirty="0" smtClean="0">
                <a:solidFill>
                  <a:srgbClr val="002060"/>
                </a:solidFill>
              </a:rPr>
              <a:t>География: </a:t>
            </a:r>
            <a:r>
              <a:rPr lang="ru-RU" sz="5500" dirty="0" smtClean="0"/>
              <a:t>Охапкин Н., 8а; Быкова Е., 9б; Еремина П., 9б; </a:t>
            </a:r>
            <a:r>
              <a:rPr lang="ru-RU" sz="5500" dirty="0" err="1" smtClean="0"/>
              <a:t>Кулизина</a:t>
            </a:r>
            <a:r>
              <a:rPr lang="ru-RU" sz="5500" dirty="0" smtClean="0"/>
              <a:t> А., 11 </a:t>
            </a:r>
            <a:r>
              <a:rPr lang="ru-RU" sz="5500" dirty="0" err="1" smtClean="0"/>
              <a:t>кл</a:t>
            </a:r>
            <a:r>
              <a:rPr lang="ru-RU" sz="55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659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</vt:lpstr>
      <vt:lpstr>Слайд 1</vt:lpstr>
      <vt:lpstr>Цель проведения олимпиады</vt:lpstr>
      <vt:lpstr>Количество учащихся, принявших участие в олимпиаде</vt:lpstr>
      <vt:lpstr>Приняли участие в олимпиадах</vt:lpstr>
      <vt:lpstr>Победители и призёры олимпиад</vt:lpstr>
      <vt:lpstr>Победители и призёры олимпиад в сравнении с прошлым годом</vt:lpstr>
      <vt:lpstr>Список победителей</vt:lpstr>
      <vt:lpstr>Список победителей</vt:lpstr>
      <vt:lpstr>Список призеров</vt:lpstr>
      <vt:lpstr>Список призеров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Ишненская СОШ</dc:title>
  <dc:creator>М</dc:creator>
  <cp:lastModifiedBy>М</cp:lastModifiedBy>
  <cp:revision>83</cp:revision>
  <dcterms:created xsi:type="dcterms:W3CDTF">2020-10-27T12:53:28Z</dcterms:created>
  <dcterms:modified xsi:type="dcterms:W3CDTF">2020-11-13T05:14:52Z</dcterms:modified>
</cp:coreProperties>
</file>