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tronews.ru/_internal/gxml!0/4dntvuhh2yeo4npyb3igdet73odaolf$eesbo54tbejgt1uq36g79f2lvh9qgb0/554574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Пистолеты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Автор</a:t>
            </a:r>
            <a:r>
              <a:rPr lang="ru-RU" smtClean="0">
                <a:solidFill>
                  <a:srgbClr val="FFFF00"/>
                </a:solidFill>
              </a:rPr>
              <a:t>: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Кирик</a:t>
            </a:r>
            <a:r>
              <a:rPr lang="ru-RU" dirty="0" smtClean="0">
                <a:solidFill>
                  <a:srgbClr val="FFFF00"/>
                </a:solidFill>
              </a:rPr>
              <a:t> Никита.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Руководитель: Кирпичева Л.Р</a:t>
            </a:r>
            <a:r>
              <a:rPr lang="ru-RU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про пистолеты 1812 года</a:t>
            </a:r>
          </a:p>
          <a:p>
            <a:r>
              <a:rPr lang="ru-RU" dirty="0" smtClean="0"/>
              <a:t>Создать презентацию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Пистолеты 1812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0916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Каждый кавалерист русской армии вооружался парой седельных пистолетов, хранившихся в кобурах, закрепленных по обеим сторонам луки седла. Кроме кавалеристов такими же пистолетами вооружались конные артиллеристы, пионеры пехоты и офицеры всех родов войск. Спектр пистолетов был довольно широк, так как многие офицеры покупали себе это оружие за свой счет, и часто имели дорогие иностранные образцы работы ведущих ружейников мира. У рядовых же кавалеристов самым распространенным был 7-линейный (17,8-мм) кавалерийский солдатский пистолет обр. 1809 года. В меньшем количестве в войска поставлялся усовершенствованный вариант этого оружия с укороченным (для облегчения) цевьем и шомполом, прикрепленным подвижным коромыслом к стволу (во избежание утери). Это оружие считалось офицерским и выдавалось тем младшим командирам, которые не имели средств для покупки собственного оружия. Вооружались пистолетами за свой счет и иррегулярные части – казаки.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723872" y="6296044"/>
            <a:ext cx="142876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572396" y="6429396"/>
            <a:ext cx="1071570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Они владели самыми разнообразными образцами, однако чаще казачьи «стволы» имели признаки восточного оружия: спуск в форме не крючка, а шарика, отсутствие защитной скобы спуска, богатый орнамент в восточном стиле. Каждый кавалерист русской армии вооружался парой седельных пистолетов, хранившихся в кобурах, закрепленных по обеим сторонам луки седла. Кроме кавалеристов такими же пистолетами вооружались конные артиллеристы, пионеры пехоты и офицеры всех родов войск. Спектр пистолетов был довольно широк, так как многие офицеры покупали себе это оружие за свой счет, и часто имели дорогие иностранные образцы работы ведущих ружейников мира. У рядовых же кавалеристов самым распространенным был 7-линейный (17,8-мм) кавалерийский солдатский пистолет обр. </a:t>
            </a:r>
            <a:endParaRPr lang="ru-RU" sz="2000" dirty="0"/>
          </a:p>
        </p:txBody>
      </p:sp>
      <p:pic>
        <p:nvPicPr>
          <p:cNvPr id="35842" name="Picture 2" descr="Картинка 44 из 39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500042"/>
            <a:ext cx="3552825" cy="1876425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723872" y="6296044"/>
            <a:ext cx="142876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572396" y="6429396"/>
            <a:ext cx="1071570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1809 года. В меньшем количестве в войска поставлялся усовершенствованный вариант этого оружия с укороченным (для облегчения) цевьем и шомполом, прикрепленным подвижным коромыслом к стволу (во избежание утери). Это оружие считалось офицерским и выдавалось тем младшим командирам, которые не имели средств для покупки собственного оружия. Вооружались пистолетами за свой счет и иррегулярные части – казаки. Они владели самыми разнообразными образцами, однако чаще казачьи «стволы» имели признаки восточного оружия: спуск в форме не крючка, а шарика, отсутствие защитной скобы спуска, богатый орнамент в восточном стиле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7-линейный (17,8-мм) кавалерийский солдатский пистолет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Русский 7-линейный (17,8-мм) кавалерийский солдатский пистолет обр. 1809 года. Вес 1,4 кг, длина 40 см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7890" name="Picture 2" descr=" (699x292, 29Kb)"/>
          <p:cNvPicPr>
            <a:picLocks noChangeAspect="1" noChangeArrowheads="1"/>
          </p:cNvPicPr>
          <p:nvPr/>
        </p:nvPicPr>
        <p:blipFill>
          <a:blip r:embed="rId2"/>
          <a:srcRect b="5834"/>
          <a:stretch>
            <a:fillRect/>
          </a:stretch>
        </p:blipFill>
        <p:spPr bwMode="auto">
          <a:xfrm>
            <a:off x="1000101" y="2143116"/>
            <a:ext cx="6500858" cy="2071702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723872" y="6296044"/>
            <a:ext cx="142876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572396" y="6429396"/>
            <a:ext cx="1071570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7-линейный (17,8-мм) кавалерийский офицерский пистолет</a:t>
            </a:r>
            <a:endParaRPr lang="ru-RU" dirty="0"/>
          </a:p>
        </p:txBody>
      </p:sp>
      <p:pic>
        <p:nvPicPr>
          <p:cNvPr id="38914" name="Picture 2" descr=" (699x454, 28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6657975" cy="4324351"/>
          </a:xfrm>
          <a:prstGeom prst="rect">
            <a:avLst/>
          </a:prstGeom>
          <a:noFill/>
        </p:spPr>
      </p:pic>
      <p:sp>
        <p:nvSpPr>
          <p:cNvPr id="6" name="Стрелка влево 5"/>
          <p:cNvSpPr/>
          <p:nvPr/>
        </p:nvSpPr>
        <p:spPr>
          <a:xfrm>
            <a:off x="723872" y="6296044"/>
            <a:ext cx="142876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572396" y="6429396"/>
            <a:ext cx="1071570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ru-RU" dirty="0" smtClean="0"/>
              <a:t>Казачий пистолет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bg1"/>
                </a:solidFill>
              </a:rPr>
              <a:t>Казачий пистолет, изготовлен в 1800 году. Общая длина 45 см. Вес и калибр  не известны.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pic>
        <p:nvPicPr>
          <p:cNvPr id="39938" name="Picture 2" descr=" (698x261, 50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648450" cy="2486026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>
            <a:off x="723872" y="6296044"/>
            <a:ext cx="142876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643834" y="6286520"/>
            <a:ext cx="1071570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http://voyna1812.ucoz.ru/index/ognestrelnoe_i_kholodnoe_oruzhie/0-38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450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Пистолеты</vt:lpstr>
      <vt:lpstr>Цели и задачи презентации</vt:lpstr>
      <vt:lpstr>Пистолеты 1812 года</vt:lpstr>
      <vt:lpstr>Слайд 4</vt:lpstr>
      <vt:lpstr>Слайд 5</vt:lpstr>
      <vt:lpstr>7-линейный (17,8-мм) кавалерийский солдатский пистолет </vt:lpstr>
      <vt:lpstr>Русский 7-линейный (17,8-мм) кавалерийский офицерский пистолет</vt:lpstr>
      <vt:lpstr>Казачий пистолет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Пистолеты</dc:title>
  <dc:creator>ученик</dc:creator>
  <cp:lastModifiedBy>1</cp:lastModifiedBy>
  <cp:revision>6</cp:revision>
  <dcterms:created xsi:type="dcterms:W3CDTF">2012-06-26T07:37:19Z</dcterms:created>
  <dcterms:modified xsi:type="dcterms:W3CDTF">2018-03-01T05:59:58Z</dcterms:modified>
</cp:coreProperties>
</file>